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8" r:id="rId17"/>
    <p:sldId id="336" r:id="rId18"/>
    <p:sldId id="354" r:id="rId19"/>
    <p:sldId id="335" r:id="rId20"/>
    <p:sldId id="333" r:id="rId21"/>
    <p:sldId id="332" r:id="rId22"/>
    <p:sldId id="331" r:id="rId23"/>
    <p:sldId id="330" r:id="rId24"/>
    <p:sldId id="329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E946F0-9D4B-4C0D-849E-1B5D4ABBE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3086100"/>
            <a:ext cx="11687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940C6-6A8A-015F-856D-6AF73739F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81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CF1F3-F6E8-D66C-2B63-8440B8284B6A}"/>
              </a:ext>
            </a:extLst>
          </p:cNvPr>
          <p:cNvSpPr/>
          <p:nvPr/>
        </p:nvSpPr>
        <p:spPr bwMode="white">
          <a:xfrm>
            <a:off x="10424130" y="2605522"/>
            <a:ext cx="361812" cy="41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612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49372-A744-9913-8076-D9D30CA47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389" y="908720"/>
            <a:ext cx="1006017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2B7C5-D3F7-CC10-CBD2-E5586054FDD7}"/>
              </a:ext>
            </a:extLst>
          </p:cNvPr>
          <p:cNvSpPr/>
          <p:nvPr/>
        </p:nvSpPr>
        <p:spPr bwMode="white">
          <a:xfrm>
            <a:off x="9912424" y="1916832"/>
            <a:ext cx="793478" cy="78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22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F842C-5B19-24E5-CA4A-8C8D30A04A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6A3B8-B09B-CA0C-DE2B-F6262C68EEB8}"/>
              </a:ext>
            </a:extLst>
          </p:cNvPr>
          <p:cNvSpPr/>
          <p:nvPr/>
        </p:nvSpPr>
        <p:spPr bwMode="white">
          <a:xfrm>
            <a:off x="5879976" y="4650102"/>
            <a:ext cx="1728192" cy="79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99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271C5-1474-599D-CFBE-2872A0E3C2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28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998CC8-60C3-7D2C-96D9-0CF5773F3656}"/>
              </a:ext>
            </a:extLst>
          </p:cNvPr>
          <p:cNvSpPr/>
          <p:nvPr/>
        </p:nvSpPr>
        <p:spPr bwMode="white">
          <a:xfrm>
            <a:off x="3397329" y="2614157"/>
            <a:ext cx="1085440" cy="45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5A3F77-E4B3-9DCA-4266-ADEA179DFB65}"/>
              </a:ext>
            </a:extLst>
          </p:cNvPr>
          <p:cNvSpPr/>
          <p:nvPr/>
        </p:nvSpPr>
        <p:spPr bwMode="white">
          <a:xfrm>
            <a:off x="1026498" y="4908870"/>
            <a:ext cx="1085440" cy="51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9319D-8463-EA8A-DF9E-7CEC74A21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686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FBF1C-8337-F012-16AF-ACC642237171}"/>
              </a:ext>
            </a:extLst>
          </p:cNvPr>
          <p:cNvSpPr/>
          <p:nvPr/>
        </p:nvSpPr>
        <p:spPr bwMode="white">
          <a:xfrm>
            <a:off x="3431704" y="2465845"/>
            <a:ext cx="1800200" cy="6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1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3FD21-A1D9-9DBF-C73F-1D964661F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9484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A0073F-6D32-444A-A31D-5AF49554A4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83432" y="2625347"/>
            <a:ext cx="10488528" cy="195578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F7E1BD1-B4AD-4420-A6F3-C1FEB2488C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r="62753" b="23908"/>
          <a:stretch/>
        </p:blipFill>
        <p:spPr>
          <a:xfrm>
            <a:off x="4710172" y="4643979"/>
            <a:ext cx="2639656" cy="198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728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1BB83-25D0-708E-4D93-02D7336D1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7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1A8BCC-D05A-F3C4-1ECD-745D19BC5A0D}"/>
              </a:ext>
            </a:extLst>
          </p:cNvPr>
          <p:cNvSpPr/>
          <p:nvPr/>
        </p:nvSpPr>
        <p:spPr bwMode="white">
          <a:xfrm>
            <a:off x="7680176" y="1095977"/>
            <a:ext cx="3456383" cy="82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DEE1AD-9F2E-0FCF-431D-04093ECB9EE5}"/>
              </a:ext>
            </a:extLst>
          </p:cNvPr>
          <p:cNvSpPr/>
          <p:nvPr/>
        </p:nvSpPr>
        <p:spPr bwMode="white">
          <a:xfrm>
            <a:off x="321914" y="2348880"/>
            <a:ext cx="5922317" cy="766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93F7A4E-53F2-4157-B42B-CD1EB899F9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6" r="62753" b="23908"/>
          <a:stretch/>
        </p:blipFill>
        <p:spPr>
          <a:xfrm>
            <a:off x="3918084" y="3465808"/>
            <a:ext cx="4223832" cy="3168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2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6F06117D-DB11-42B7-9CD1-14398749B3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80"/>
          <a:stretch/>
        </p:blipFill>
        <p:spPr>
          <a:xfrm>
            <a:off x="360000" y="1223999"/>
            <a:ext cx="11340000" cy="3213113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5988200C-34B6-4975-9CE4-06C41056B7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27828" b="23908"/>
          <a:stretch/>
        </p:blipFill>
        <p:spPr>
          <a:xfrm>
            <a:off x="5195900" y="4365104"/>
            <a:ext cx="1800200" cy="2381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517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6F06117D-DB11-42B7-9CD1-14398749B3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51622"/>
          <a:stretch/>
        </p:blipFill>
        <p:spPr>
          <a:xfrm>
            <a:off x="983432" y="1052736"/>
            <a:ext cx="10572552" cy="33486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39813E9B-DAC6-48F1-AFC9-E89F4C1AF4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r="27828" b="23908"/>
          <a:stretch/>
        </p:blipFill>
        <p:spPr>
          <a:xfrm>
            <a:off x="5879976" y="3140968"/>
            <a:ext cx="2592288" cy="3429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48F06-54CF-48BD-BFAC-931EC7DBD0E5}"/>
              </a:ext>
            </a:extLst>
          </p:cNvPr>
          <p:cNvSpPr/>
          <p:nvPr/>
        </p:nvSpPr>
        <p:spPr bwMode="white">
          <a:xfrm>
            <a:off x="5018702" y="1115275"/>
            <a:ext cx="1581354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6BAFF-C34E-4CB3-829C-F2213079C669}"/>
              </a:ext>
            </a:extLst>
          </p:cNvPr>
          <p:cNvSpPr/>
          <p:nvPr/>
        </p:nvSpPr>
        <p:spPr bwMode="white">
          <a:xfrm>
            <a:off x="9768408" y="2388649"/>
            <a:ext cx="1787576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BED43-0426-4B6A-9028-F619F1B954B4}"/>
              </a:ext>
            </a:extLst>
          </p:cNvPr>
          <p:cNvSpPr/>
          <p:nvPr/>
        </p:nvSpPr>
        <p:spPr bwMode="white">
          <a:xfrm>
            <a:off x="839416" y="3616257"/>
            <a:ext cx="3384376" cy="67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45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A1302-CA8B-99DE-013C-883B74F43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3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B8D26-B171-D9F9-0D3D-372E268A19C1}"/>
              </a:ext>
            </a:extLst>
          </p:cNvPr>
          <p:cNvSpPr/>
          <p:nvPr/>
        </p:nvSpPr>
        <p:spPr bwMode="white">
          <a:xfrm>
            <a:off x="7032104" y="1197893"/>
            <a:ext cx="1728191" cy="71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3916F2-B3F6-42DD-ABC1-31F4350F64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4107" b="42991"/>
          <a:stretch/>
        </p:blipFill>
        <p:spPr>
          <a:xfrm>
            <a:off x="695400" y="3520336"/>
            <a:ext cx="2952328" cy="299615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710DCFB-7D40-4E0C-9933-256B3ED5EF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9" t="57009" r="32171"/>
          <a:stretch/>
        </p:blipFill>
        <p:spPr>
          <a:xfrm>
            <a:off x="7032104" y="3861048"/>
            <a:ext cx="4752528" cy="225945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226F3AD-157A-459A-9B14-CF9EC355D2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95" r="19611" b="42991"/>
          <a:stretch/>
        </p:blipFill>
        <p:spPr>
          <a:xfrm>
            <a:off x="3719736" y="3520336"/>
            <a:ext cx="3371853" cy="299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792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02E62-4FBF-F252-721A-5A5D48D9C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08720"/>
            <a:ext cx="1031589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75BE7-9E8F-2751-69C6-05A38F01B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3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260617-CF8D-BA00-96EF-500F03F177DB}"/>
              </a:ext>
            </a:extLst>
          </p:cNvPr>
          <p:cNvSpPr/>
          <p:nvPr/>
        </p:nvSpPr>
        <p:spPr bwMode="white">
          <a:xfrm>
            <a:off x="5215919" y="5039293"/>
            <a:ext cx="1780503" cy="505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55B96-1B29-2444-50E5-91429C824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1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637A6-6628-5F4E-1D52-E88440A5F978}"/>
              </a:ext>
            </a:extLst>
          </p:cNvPr>
          <p:cNvSpPr/>
          <p:nvPr/>
        </p:nvSpPr>
        <p:spPr bwMode="white">
          <a:xfrm>
            <a:off x="1521612" y="4038461"/>
            <a:ext cx="1142569" cy="48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72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241A4D-F3EB-A2FA-7A73-B63C21EFBB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560536" cy="47977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DCA1BB-C4FA-459D-8E70-89617438CA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41" r="82304" b="16255"/>
          <a:stretch/>
        </p:blipFill>
        <p:spPr>
          <a:xfrm>
            <a:off x="10786568" y="2996952"/>
            <a:ext cx="114208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0238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8E884-17EB-F59B-F23D-0563E6FB5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88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8FE93A-AECB-4632-9BEC-D696A107B2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4" r="54152" b="16255"/>
          <a:stretch/>
        </p:blipFill>
        <p:spPr>
          <a:xfrm>
            <a:off x="5519936" y="4077072"/>
            <a:ext cx="1526313" cy="25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362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B0421-D77B-60E7-21DE-14A476FEF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42043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093A8-9F37-85D5-42A3-3C477D11B280}"/>
              </a:ext>
            </a:extLst>
          </p:cNvPr>
          <p:cNvSpPr/>
          <p:nvPr/>
        </p:nvSpPr>
        <p:spPr bwMode="white">
          <a:xfrm>
            <a:off x="767408" y="1476514"/>
            <a:ext cx="2880320" cy="55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48290E-D426-9B9E-8DFE-6060D6B87B39}"/>
              </a:ext>
            </a:extLst>
          </p:cNvPr>
          <p:cNvSpPr/>
          <p:nvPr/>
        </p:nvSpPr>
        <p:spPr bwMode="white">
          <a:xfrm>
            <a:off x="5591944" y="3477249"/>
            <a:ext cx="3240359" cy="78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E34AE78E-81E1-4DBF-ABCE-29F4654C43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32" r="54152" b="16255"/>
          <a:stretch/>
        </p:blipFill>
        <p:spPr>
          <a:xfrm>
            <a:off x="9336360" y="4106084"/>
            <a:ext cx="2678441" cy="25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79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ABB48-A87D-D74A-6D12-1C6D599FB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761"/>
            <a:ext cx="9768448" cy="53560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353260-0D9E-4085-B6B1-D750370F2D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/>
        </p:blipFill>
        <p:spPr>
          <a:xfrm>
            <a:off x="9840416" y="2920681"/>
            <a:ext cx="2160240" cy="20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0962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57941-6E1B-10F3-2498-98C0DBDC8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1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ACF14-C2D1-3E1E-52E8-F1A7B74F0AB1}"/>
              </a:ext>
            </a:extLst>
          </p:cNvPr>
          <p:cNvSpPr/>
          <p:nvPr/>
        </p:nvSpPr>
        <p:spPr bwMode="white">
          <a:xfrm>
            <a:off x="4758891" y="2519105"/>
            <a:ext cx="628413" cy="41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B6544-ACBC-17E4-427E-4BEF9E272BCD}"/>
              </a:ext>
            </a:extLst>
          </p:cNvPr>
          <p:cNvSpPr/>
          <p:nvPr/>
        </p:nvSpPr>
        <p:spPr bwMode="white">
          <a:xfrm>
            <a:off x="8616281" y="3429001"/>
            <a:ext cx="1255608" cy="63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0F0F4DA-96FF-43FD-972C-0462636B58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/>
        </p:blipFill>
        <p:spPr>
          <a:xfrm>
            <a:off x="9871888" y="1785789"/>
            <a:ext cx="2160240" cy="20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9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DA5ED-66EB-0131-4E28-5EF4BBCBEA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33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42F49-9217-42F3-B709-6B348B0A657E}"/>
              </a:ext>
            </a:extLst>
          </p:cNvPr>
          <p:cNvSpPr/>
          <p:nvPr/>
        </p:nvSpPr>
        <p:spPr bwMode="white">
          <a:xfrm>
            <a:off x="4295800" y="2276872"/>
            <a:ext cx="187220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3ACACC-3E72-D435-8386-AF22B84B5B6D}"/>
              </a:ext>
            </a:extLst>
          </p:cNvPr>
          <p:cNvSpPr/>
          <p:nvPr/>
        </p:nvSpPr>
        <p:spPr bwMode="white">
          <a:xfrm>
            <a:off x="6672064" y="3392089"/>
            <a:ext cx="1584176" cy="75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2EC8B71-D249-4D00-BC13-05CDDA69CD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4" t="26917" r="11522" b="16256"/>
          <a:stretch/>
        </p:blipFill>
        <p:spPr>
          <a:xfrm>
            <a:off x="6849401" y="4581128"/>
            <a:ext cx="2160240" cy="205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41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7D273-307F-86B3-B528-2D5E694C6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0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D6166-637A-D625-2B77-F3D8D086C5DD}"/>
              </a:ext>
            </a:extLst>
          </p:cNvPr>
          <p:cNvSpPr/>
          <p:nvPr/>
        </p:nvSpPr>
        <p:spPr bwMode="white">
          <a:xfrm>
            <a:off x="9624392" y="1224000"/>
            <a:ext cx="720080" cy="69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869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3AE8A-01DF-8D6B-423B-B282815CC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212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ADA5B1-180C-4A42-8F08-EF8E967E5E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2818" r="6238" b="17618"/>
          <a:stretch/>
        </p:blipFill>
        <p:spPr>
          <a:xfrm>
            <a:off x="10272464" y="5085184"/>
            <a:ext cx="1728192" cy="162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7448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937D9-02EB-5678-C968-64E61FBCC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10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CED260-B334-A7E3-E162-C8AA3B4637F3}"/>
              </a:ext>
            </a:extLst>
          </p:cNvPr>
          <p:cNvSpPr/>
          <p:nvPr/>
        </p:nvSpPr>
        <p:spPr bwMode="white">
          <a:xfrm>
            <a:off x="9748110" y="1414445"/>
            <a:ext cx="399898" cy="41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9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9D402B-6D94-5861-F2E3-13C9E9608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41445-D2B0-F7DD-F579-F7ED2DFFAEA5}"/>
              </a:ext>
            </a:extLst>
          </p:cNvPr>
          <p:cNvSpPr/>
          <p:nvPr/>
        </p:nvSpPr>
        <p:spPr bwMode="white">
          <a:xfrm>
            <a:off x="10357481" y="2604957"/>
            <a:ext cx="380856" cy="42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91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425E9-C2B6-C0C9-6681-BC4906C808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8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4922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C368D-D976-4E14-F4BD-83D8ADA975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972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4273C6-A77F-40C5-9F2D-8B6E5CA872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2393640"/>
            <a:ext cx="10560536" cy="227984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76CCB4-B94A-4726-8726-098565C7A028}"/>
              </a:ext>
            </a:extLst>
          </p:cNvPr>
          <p:cNvSpPr/>
          <p:nvPr/>
        </p:nvSpPr>
        <p:spPr bwMode="white">
          <a:xfrm>
            <a:off x="10200456" y="3573016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FDCF637-7187-4C58-8022-FC420CF9C1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78" b="71225"/>
          <a:stretch/>
        </p:blipFill>
        <p:spPr>
          <a:xfrm>
            <a:off x="940085" y="4752392"/>
            <a:ext cx="6024032" cy="191696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0C71C6A-0F13-49D7-B4F5-5211F9D47F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5604" b="57174"/>
          <a:stretch/>
        </p:blipFill>
        <p:spPr>
          <a:xfrm>
            <a:off x="7680176" y="4330776"/>
            <a:ext cx="3600400" cy="233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768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A2227360-935C-431C-8DB2-21972C7716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260" r="46878" b="51769"/>
          <a:stretch/>
        </p:blipFill>
        <p:spPr>
          <a:xfrm>
            <a:off x="360000" y="1268760"/>
            <a:ext cx="6024032" cy="864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31EAA6C-F43C-4CEF-8990-5B4EB10A9E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36"/>
          <a:stretch/>
        </p:blipFill>
        <p:spPr>
          <a:xfrm>
            <a:off x="360000" y="2492896"/>
            <a:ext cx="11340000" cy="30887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3FF418F-81FE-4ADF-B291-9EA201606E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5604" b="57174"/>
          <a:stretch/>
        </p:blipFill>
        <p:spPr>
          <a:xfrm>
            <a:off x="7752184" y="1124744"/>
            <a:ext cx="3947816" cy="256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8656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2025-06-20T03:09:22Z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