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68" r:id="rId4"/>
    <p:sldId id="367" r:id="rId5"/>
    <p:sldId id="366" r:id="rId6"/>
    <p:sldId id="364" r:id="rId7"/>
    <p:sldId id="363" r:id="rId8"/>
    <p:sldId id="362" r:id="rId9"/>
    <p:sldId id="360" r:id="rId10"/>
    <p:sldId id="359" r:id="rId11"/>
    <p:sldId id="358" r:id="rId12"/>
    <p:sldId id="357" r:id="rId13"/>
    <p:sldId id="355" r:id="rId14"/>
    <p:sldId id="354" r:id="rId15"/>
    <p:sldId id="353" r:id="rId16"/>
    <p:sldId id="351" r:id="rId17"/>
    <p:sldId id="349" r:id="rId18"/>
    <p:sldId id="348" r:id="rId19"/>
    <p:sldId id="346" r:id="rId20"/>
    <p:sldId id="345" r:id="rId21"/>
    <p:sldId id="341" r:id="rId22"/>
    <p:sldId id="340" r:id="rId23"/>
    <p:sldId id="339" r:id="rId24"/>
    <p:sldId id="338" r:id="rId25"/>
    <p:sldId id="336" r:id="rId26"/>
    <p:sldId id="335" r:id="rId27"/>
    <p:sldId id="334" r:id="rId28"/>
    <p:sldId id="333" r:id="rId29"/>
    <p:sldId id="332" r:id="rId30"/>
    <p:sldId id="331" r:id="rId31"/>
    <p:sldId id="330" r:id="rId32"/>
    <p:sldId id="329" r:id="rId33"/>
    <p:sldId id="328" r:id="rId34"/>
    <p:sldId id="327" r:id="rId35"/>
    <p:sldId id="326" r:id="rId36"/>
    <p:sldId id="325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26" autoAdjust="0"/>
    <p:restoredTop sz="94660"/>
  </p:normalViewPr>
  <p:slideViewPr>
    <p:cSldViewPr showGuides="1">
      <p:cViewPr>
        <p:scale>
          <a:sx n="70" d="100"/>
          <a:sy n="70" d="100"/>
        </p:scale>
        <p:origin x="342" y="-19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4.png"/><Relationship Id="rId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2401050-8306-4AB6-880C-61DFAB32C0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2890837"/>
            <a:ext cx="10239375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7E0E0A-8782-EF06-0B11-9019491343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44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9D3C76-29A2-2FFE-05B6-69CCA2341CF4}"/>
              </a:ext>
            </a:extLst>
          </p:cNvPr>
          <p:cNvSpPr/>
          <p:nvPr/>
        </p:nvSpPr>
        <p:spPr bwMode="white">
          <a:xfrm>
            <a:off x="10128448" y="5733256"/>
            <a:ext cx="792088" cy="765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008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D00BBD-E21D-97D4-25EB-F1487E2ACB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302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CB34559-D34A-4399-B0AB-E1BF4B1890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7" r="1794" b="36351"/>
          <a:stretch/>
        </p:blipFill>
        <p:spPr>
          <a:xfrm>
            <a:off x="8747833" y="2242493"/>
            <a:ext cx="2952167" cy="2373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1521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7958C0-CCCB-2614-359B-4F00C47D6D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25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C64CE7-A800-BA8F-35E2-B0A67346FC0A}"/>
              </a:ext>
            </a:extLst>
          </p:cNvPr>
          <p:cNvSpPr/>
          <p:nvPr/>
        </p:nvSpPr>
        <p:spPr bwMode="white">
          <a:xfrm>
            <a:off x="10128448" y="3573016"/>
            <a:ext cx="79208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BED144D-34CD-4CE8-8367-8C687405E81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3"/>
          <a:stretch/>
        </p:blipFill>
        <p:spPr>
          <a:xfrm>
            <a:off x="5375920" y="3501008"/>
            <a:ext cx="3757040" cy="3138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658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56BFEF-3826-18B5-17BE-ADA45E159F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051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8A907DA-CA3F-4821-8892-5B8FD72E79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703"/>
          <a:stretch/>
        </p:blipFill>
        <p:spPr>
          <a:xfrm>
            <a:off x="7752184" y="2060848"/>
            <a:ext cx="3947816" cy="3297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7926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0DBE12-7D2F-BD62-A773-0D16690A86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52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928417-8885-CFC5-4037-D40E0E1C6D77}"/>
              </a:ext>
            </a:extLst>
          </p:cNvPr>
          <p:cNvSpPr/>
          <p:nvPr/>
        </p:nvSpPr>
        <p:spPr bwMode="white">
          <a:xfrm>
            <a:off x="5891939" y="4656637"/>
            <a:ext cx="961662" cy="43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21CCCD-D6D0-610E-1EB4-1EA29AA032F2}"/>
              </a:ext>
            </a:extLst>
          </p:cNvPr>
          <p:cNvSpPr/>
          <p:nvPr/>
        </p:nvSpPr>
        <p:spPr bwMode="white">
          <a:xfrm>
            <a:off x="9481511" y="5743638"/>
            <a:ext cx="628413" cy="41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698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CF6C94-49AC-CDFE-5390-87D7E75F77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49483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8EC1ED-10B3-D786-7054-5D612B3BB8C7}"/>
              </a:ext>
            </a:extLst>
          </p:cNvPr>
          <p:cNvSpPr/>
          <p:nvPr/>
        </p:nvSpPr>
        <p:spPr bwMode="white">
          <a:xfrm>
            <a:off x="7396322" y="3460676"/>
            <a:ext cx="571284" cy="42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844EB3-0F65-1D1C-74DD-56A65EA1F74D}"/>
              </a:ext>
            </a:extLst>
          </p:cNvPr>
          <p:cNvSpPr/>
          <p:nvPr/>
        </p:nvSpPr>
        <p:spPr bwMode="white">
          <a:xfrm>
            <a:off x="2226196" y="4442721"/>
            <a:ext cx="590327" cy="41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87F6E6-45E9-D088-DE42-4380B1C35E53}"/>
              </a:ext>
            </a:extLst>
          </p:cNvPr>
          <p:cNvSpPr/>
          <p:nvPr/>
        </p:nvSpPr>
        <p:spPr bwMode="white">
          <a:xfrm>
            <a:off x="7862871" y="4442721"/>
            <a:ext cx="580806" cy="41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C061EF19-7904-4580-BAB7-D0108110340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178"/>
          <a:stretch/>
        </p:blipFill>
        <p:spPr>
          <a:xfrm>
            <a:off x="7176120" y="5085184"/>
            <a:ext cx="3384376" cy="1669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27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E3D494-A661-ADAC-C124-0C2EBDFF0E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50072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9AD93D-C257-8FA4-3B69-BCFA69CE8D25}"/>
              </a:ext>
            </a:extLst>
          </p:cNvPr>
          <p:cNvSpPr/>
          <p:nvPr/>
        </p:nvSpPr>
        <p:spPr bwMode="white">
          <a:xfrm>
            <a:off x="9843324" y="4400455"/>
            <a:ext cx="914055" cy="438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E96E8D-FC0B-C23C-8B1F-8B4EFEA2455E}"/>
              </a:ext>
            </a:extLst>
          </p:cNvPr>
          <p:cNvSpPr/>
          <p:nvPr/>
        </p:nvSpPr>
        <p:spPr bwMode="white">
          <a:xfrm>
            <a:off x="4871864" y="5187015"/>
            <a:ext cx="1728192" cy="735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9DECD908-E9DE-48BD-8E1D-B879978FADE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8"/>
          <a:stretch/>
        </p:blipFill>
        <p:spPr>
          <a:xfrm>
            <a:off x="7680176" y="5154316"/>
            <a:ext cx="3312368" cy="1535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816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CF723F-79D0-C4FB-83E1-3BD303EF5C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343"/>
          <a:stretch/>
        </p:blipFill>
        <p:spPr>
          <a:xfrm>
            <a:off x="360000" y="1224001"/>
            <a:ext cx="11340000" cy="299708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EFAE924-0EE0-4777-8EB0-9E6FF0CD994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4"/>
          <a:stretch/>
        </p:blipFill>
        <p:spPr>
          <a:xfrm>
            <a:off x="3719736" y="4237483"/>
            <a:ext cx="5328592" cy="2448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6240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6EB3CB-25FD-32B8-5755-474DC78E56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92126"/>
            <a:ext cx="11340000" cy="31810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31C004-D9A4-4E6B-F924-3F9C471726ED}"/>
              </a:ext>
            </a:extLst>
          </p:cNvPr>
          <p:cNvSpPr/>
          <p:nvPr/>
        </p:nvSpPr>
        <p:spPr bwMode="white">
          <a:xfrm>
            <a:off x="7680176" y="2278450"/>
            <a:ext cx="1368152" cy="79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98575B-70B2-8910-EC9C-67D1C680CA4B}"/>
              </a:ext>
            </a:extLst>
          </p:cNvPr>
          <p:cNvSpPr/>
          <p:nvPr/>
        </p:nvSpPr>
        <p:spPr bwMode="white">
          <a:xfrm>
            <a:off x="1631504" y="4365104"/>
            <a:ext cx="2232247" cy="824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46D3EF64-9BBA-486C-9EAF-03B231D161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2" t="78543"/>
          <a:stretch/>
        </p:blipFill>
        <p:spPr>
          <a:xfrm>
            <a:off x="347984" y="1268760"/>
            <a:ext cx="10500544" cy="897425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317ACCCB-B7C5-40A2-AFC5-A099DE19FE8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4"/>
          <a:stretch/>
        </p:blipFill>
        <p:spPr>
          <a:xfrm>
            <a:off x="5375920" y="4237483"/>
            <a:ext cx="5328592" cy="2448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273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AF386F-182C-CCBA-48E1-D1D76D9C60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655"/>
          <a:stretch/>
        </p:blipFill>
        <p:spPr>
          <a:xfrm>
            <a:off x="360000" y="1224000"/>
            <a:ext cx="11340000" cy="299708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F87C9E3-3C63-4776-AB0B-DD2A09024A9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57"/>
          <a:stretch/>
        </p:blipFill>
        <p:spPr>
          <a:xfrm>
            <a:off x="5231904" y="4256701"/>
            <a:ext cx="2393338" cy="241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3639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2D7678-83F4-F252-84C2-4AE296E148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8727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B35CC7-5B08-73EB-0B15-F01696EF56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21969"/>
            <a:ext cx="11340000" cy="322325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5B8CE03-7DBC-47D2-8B2B-5615394537A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8" t="80486"/>
          <a:stretch/>
        </p:blipFill>
        <p:spPr>
          <a:xfrm>
            <a:off x="360061" y="1340768"/>
            <a:ext cx="10428536" cy="83142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704B365-68C7-4285-93EF-F08EE7FC0BC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57"/>
          <a:stretch/>
        </p:blipFill>
        <p:spPr>
          <a:xfrm>
            <a:off x="5231904" y="4256701"/>
            <a:ext cx="2393338" cy="241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2093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441726-194C-1D81-65BD-8F45F253AE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39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3ACD91-707E-580C-4E63-9B50365EC10E}"/>
              </a:ext>
            </a:extLst>
          </p:cNvPr>
          <p:cNvSpPr/>
          <p:nvPr/>
        </p:nvSpPr>
        <p:spPr bwMode="white">
          <a:xfrm>
            <a:off x="6272795" y="2587389"/>
            <a:ext cx="314206" cy="40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A5877CA-9878-42A4-B55B-07497B77AF0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57"/>
          <a:stretch/>
        </p:blipFill>
        <p:spPr>
          <a:xfrm>
            <a:off x="4879855" y="3645024"/>
            <a:ext cx="2785880" cy="2810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852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D33177-917E-BB99-06CF-6440E67524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1" y="1224000"/>
            <a:ext cx="9984472" cy="552112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7005DF-8B91-F232-8CEC-B316DB339C2E}"/>
              </a:ext>
            </a:extLst>
          </p:cNvPr>
          <p:cNvSpPr/>
          <p:nvPr/>
        </p:nvSpPr>
        <p:spPr bwMode="white">
          <a:xfrm>
            <a:off x="1343472" y="5051696"/>
            <a:ext cx="4320480" cy="713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30EAB60E-D445-4A7D-8590-1E32FC6B53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57"/>
          <a:stretch/>
        </p:blipFill>
        <p:spPr>
          <a:xfrm>
            <a:off x="9458405" y="2636912"/>
            <a:ext cx="2393338" cy="241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974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4B2751-47D3-0B7A-C4AD-8701BE5846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28"/>
            <a:ext cx="11340000" cy="43953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ACC201-1214-C259-0E35-B082523203E8}"/>
              </a:ext>
            </a:extLst>
          </p:cNvPr>
          <p:cNvSpPr/>
          <p:nvPr/>
        </p:nvSpPr>
        <p:spPr bwMode="white">
          <a:xfrm>
            <a:off x="7053551" y="4622860"/>
            <a:ext cx="1209219" cy="43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8CAA94C-750E-4EB5-BD9D-20E9D1A5FC6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9"/>
          <a:stretch/>
        </p:blipFill>
        <p:spPr>
          <a:xfrm>
            <a:off x="1271464" y="5215182"/>
            <a:ext cx="6096040" cy="152618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4189DEE6-FB8D-4C3A-A242-423CD820513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18" t="11792" r="19573"/>
          <a:stretch/>
        </p:blipFill>
        <p:spPr>
          <a:xfrm>
            <a:off x="9354193" y="4957009"/>
            <a:ext cx="2452304" cy="1840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97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815B28-6F43-9799-31B4-4AE3563E6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102558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14BC8AD-D389-4B66-A4E8-51236EE09A5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201"/>
          <a:stretch/>
        </p:blipFill>
        <p:spPr>
          <a:xfrm>
            <a:off x="1199456" y="2204864"/>
            <a:ext cx="5760640" cy="101323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8D82E23-D362-41A1-BC6C-13A04FB3E26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179"/>
          <a:stretch/>
        </p:blipFill>
        <p:spPr>
          <a:xfrm>
            <a:off x="7894712" y="2852936"/>
            <a:ext cx="3649255" cy="3687331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E5F40E17-C148-4977-8D58-CFC9ADA1AFD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9"/>
          <a:stretch/>
        </p:blipFill>
        <p:spPr>
          <a:xfrm>
            <a:off x="1271464" y="3284984"/>
            <a:ext cx="6096040" cy="152618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B2A0A5-872B-427F-95B1-EBD5279D39F3}"/>
              </a:ext>
            </a:extLst>
          </p:cNvPr>
          <p:cNvSpPr/>
          <p:nvPr/>
        </p:nvSpPr>
        <p:spPr bwMode="white">
          <a:xfrm>
            <a:off x="3787832" y="2227782"/>
            <a:ext cx="3579672" cy="841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127C5F1-0061-4F23-9439-11362F0ADD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24192" y="2908097"/>
            <a:ext cx="3600400" cy="3257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596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E02F3F-6A2C-330A-1760-6AD968BE6A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67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10C91E-42D3-3DDD-E788-A273E2B16C4A}"/>
              </a:ext>
            </a:extLst>
          </p:cNvPr>
          <p:cNvSpPr/>
          <p:nvPr/>
        </p:nvSpPr>
        <p:spPr bwMode="white">
          <a:xfrm>
            <a:off x="5949068" y="3772229"/>
            <a:ext cx="1161612" cy="391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D329E5D-3E3F-4DCE-9E6D-2A74846DD8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179"/>
          <a:stretch/>
        </p:blipFill>
        <p:spPr>
          <a:xfrm>
            <a:off x="8516985" y="3573016"/>
            <a:ext cx="3079140" cy="3111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065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82C7C2-8849-B66A-060B-8DD3D6F5EF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927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D43F0C-D78A-F1FF-6E3F-FC9C0E472621}"/>
              </a:ext>
            </a:extLst>
          </p:cNvPr>
          <p:cNvSpPr/>
          <p:nvPr/>
        </p:nvSpPr>
        <p:spPr bwMode="white">
          <a:xfrm>
            <a:off x="6240016" y="3372711"/>
            <a:ext cx="4464496" cy="84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08D5D2-40AB-E8F2-1BDD-F1F0DE38BAD0}"/>
              </a:ext>
            </a:extLst>
          </p:cNvPr>
          <p:cNvSpPr/>
          <p:nvPr/>
        </p:nvSpPr>
        <p:spPr bwMode="white">
          <a:xfrm>
            <a:off x="1226448" y="4772467"/>
            <a:ext cx="1732896" cy="534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68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05A69D-6DC9-38C9-B7B3-2F10A7407C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196752"/>
            <a:ext cx="9768448" cy="550585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B7B582D-4F1E-48FC-996E-468ACBC4B77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93" r="9413" b="24912"/>
          <a:stretch/>
        </p:blipFill>
        <p:spPr>
          <a:xfrm>
            <a:off x="6863448" y="3849533"/>
            <a:ext cx="4104456" cy="2853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0983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B77E19-0059-9608-6298-28A950F34A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9636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901D606-C172-40B8-8E8A-0BFB0DB3448E}"/>
              </a:ext>
            </a:extLst>
          </p:cNvPr>
          <p:cNvSpPr/>
          <p:nvPr/>
        </p:nvSpPr>
        <p:spPr bwMode="white">
          <a:xfrm>
            <a:off x="3719736" y="2276872"/>
            <a:ext cx="2808312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503414E-5E1F-4521-B1D3-B4D30DAEFFB2}"/>
              </a:ext>
            </a:extLst>
          </p:cNvPr>
          <p:cNvSpPr/>
          <p:nvPr/>
        </p:nvSpPr>
        <p:spPr bwMode="white">
          <a:xfrm>
            <a:off x="263352" y="4077072"/>
            <a:ext cx="9048368" cy="70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245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50C449-3162-9856-1FD3-B17C819BF9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181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A09805-9608-AAB5-C737-171B887CEA73}"/>
              </a:ext>
            </a:extLst>
          </p:cNvPr>
          <p:cNvSpPr/>
          <p:nvPr/>
        </p:nvSpPr>
        <p:spPr bwMode="white">
          <a:xfrm>
            <a:off x="228000" y="2996952"/>
            <a:ext cx="7499544" cy="230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img_16777215">
            <a:extLst>
              <a:ext uri="{FF2B5EF4-FFF2-40B4-BE49-F238E27FC236}">
                <a16:creationId xmlns:a16="http://schemas.microsoft.com/office/drawing/2014/main" id="{25B0130D-39C4-4151-BBAB-D017A057D5C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93" r="9413" b="24912"/>
          <a:stretch/>
        </p:blipFill>
        <p:spPr>
          <a:xfrm>
            <a:off x="7727544" y="2348880"/>
            <a:ext cx="4104456" cy="2853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510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A9A2A6-2C6A-CDC9-689C-69F414020C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10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C4FC03-1CE9-ED67-65A0-BACBF952B22C}"/>
              </a:ext>
            </a:extLst>
          </p:cNvPr>
          <p:cNvSpPr/>
          <p:nvPr/>
        </p:nvSpPr>
        <p:spPr bwMode="white">
          <a:xfrm>
            <a:off x="9748110" y="1519250"/>
            <a:ext cx="399898" cy="41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44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A3E663-7654-182D-A541-4E74E9551A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087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AAA65B1-B8FB-4A62-8793-516FFC0B329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7" r="10049" b="15835"/>
          <a:stretch/>
        </p:blipFill>
        <p:spPr>
          <a:xfrm>
            <a:off x="9480376" y="5423560"/>
            <a:ext cx="1152128" cy="131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40834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937B9E-DB09-54FA-F415-2452DADDBF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42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58FB31-1F23-0AFA-C05C-CAC806D09C8C}"/>
              </a:ext>
            </a:extLst>
          </p:cNvPr>
          <p:cNvSpPr/>
          <p:nvPr/>
        </p:nvSpPr>
        <p:spPr bwMode="white">
          <a:xfrm>
            <a:off x="1703512" y="2346523"/>
            <a:ext cx="1584175" cy="722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B2CB29A-65A1-4215-B209-E525212F9F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7" r="10049" b="15835"/>
          <a:stretch/>
        </p:blipFill>
        <p:spPr>
          <a:xfrm>
            <a:off x="5231904" y="3429000"/>
            <a:ext cx="2808312" cy="3212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92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9C03FC-DEE0-2FB1-B32C-741F77E7A4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093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2CEE15F-C7E8-4A27-8187-233C3D01BA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7" r="10049" b="15835"/>
          <a:stretch/>
        </p:blipFill>
        <p:spPr>
          <a:xfrm>
            <a:off x="8688288" y="4293096"/>
            <a:ext cx="2088232" cy="2388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21388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E1C6C7-8DE5-12B2-C006-29CE7F59CC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6511"/>
          </a:xfrm>
          <a:prstGeom prst="rect">
            <a:avLst/>
          </a:prstGeom>
        </p:spPr>
      </p:pic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AD4AA6EF-F0D9-45E1-84EE-1954DB69E5E0}"/>
              </a:ext>
            </a:extLst>
          </p:cNvPr>
          <p:cNvSpPr/>
          <p:nvPr/>
        </p:nvSpPr>
        <p:spPr bwMode="white">
          <a:xfrm>
            <a:off x="191344" y="2276873"/>
            <a:ext cx="302433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CDBC2662-7428-4879-91C9-5D2BE0FEB517}"/>
              </a:ext>
            </a:extLst>
          </p:cNvPr>
          <p:cNvSpPr/>
          <p:nvPr/>
        </p:nvSpPr>
        <p:spPr bwMode="white">
          <a:xfrm>
            <a:off x="3250914" y="2276873"/>
            <a:ext cx="302433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44C7BF0A-0CF0-4A5C-B22E-881D182B6F4E}"/>
              </a:ext>
            </a:extLst>
          </p:cNvPr>
          <p:cNvSpPr/>
          <p:nvPr/>
        </p:nvSpPr>
        <p:spPr bwMode="white">
          <a:xfrm>
            <a:off x="119336" y="3356991"/>
            <a:ext cx="6083906" cy="3053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098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68621D-04A1-D6C4-8F93-13EB1C85EC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26046"/>
          </a:xfrm>
          <a:prstGeom prst="rect">
            <a:avLst/>
          </a:prstGeom>
        </p:spPr>
      </p:pic>
      <p:pic>
        <p:nvPicPr>
          <p:cNvPr id="39" name="img_16777215">
            <a:extLst>
              <a:ext uri="{FF2B5EF4-FFF2-40B4-BE49-F238E27FC236}">
                <a16:creationId xmlns:a16="http://schemas.microsoft.com/office/drawing/2014/main" id="{8AC1A8C3-034D-467E-BCE5-5361E8687C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7" r="10049" b="15835"/>
          <a:stretch/>
        </p:blipFill>
        <p:spPr>
          <a:xfrm>
            <a:off x="8472264" y="2492896"/>
            <a:ext cx="2808312" cy="3212158"/>
          </a:xfrm>
          <a:prstGeom prst="rect">
            <a:avLst/>
          </a:prstGeom>
        </p:spPr>
      </p:pic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B2E5EE92-0979-4392-AFE6-46E49AD15048}"/>
              </a:ext>
            </a:extLst>
          </p:cNvPr>
          <p:cNvSpPr/>
          <p:nvPr/>
        </p:nvSpPr>
        <p:spPr bwMode="white">
          <a:xfrm>
            <a:off x="3935760" y="2274515"/>
            <a:ext cx="3672408" cy="722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E49A6A25-93DD-465E-9229-F9045408CBD0}"/>
              </a:ext>
            </a:extLst>
          </p:cNvPr>
          <p:cNvSpPr/>
          <p:nvPr/>
        </p:nvSpPr>
        <p:spPr bwMode="white">
          <a:xfrm>
            <a:off x="119336" y="3284985"/>
            <a:ext cx="6480720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EECF7193-5186-4C9D-B7CD-31172FF9C8C6}"/>
              </a:ext>
            </a:extLst>
          </p:cNvPr>
          <p:cNvSpPr/>
          <p:nvPr/>
        </p:nvSpPr>
        <p:spPr bwMode="white">
          <a:xfrm>
            <a:off x="154570" y="4941168"/>
            <a:ext cx="7898270" cy="1772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62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6042AC-EAE3-5678-5D59-8899A73F3A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1302"/>
          </a:xfrm>
          <a:prstGeom prst="rect">
            <a:avLst/>
          </a:prstGeom>
        </p:spPr>
      </p:pic>
      <p:pic>
        <p:nvPicPr>
          <p:cNvPr id="19" name="img_16777215">
            <a:extLst>
              <a:ext uri="{FF2B5EF4-FFF2-40B4-BE49-F238E27FC236}">
                <a16:creationId xmlns:a16="http://schemas.microsoft.com/office/drawing/2014/main" id="{F1ED3E36-0CD8-4B0E-B7E9-E8C0B31BBD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7" r="10049" b="15835"/>
          <a:stretch/>
        </p:blipFill>
        <p:spPr>
          <a:xfrm>
            <a:off x="8256240" y="3429000"/>
            <a:ext cx="2808312" cy="3212158"/>
          </a:xfrm>
          <a:prstGeom prst="rect">
            <a:avLst/>
          </a:prstGeom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0CA2466-BA2F-4839-8B59-BD995D321AA8}"/>
              </a:ext>
            </a:extLst>
          </p:cNvPr>
          <p:cNvSpPr/>
          <p:nvPr/>
        </p:nvSpPr>
        <p:spPr bwMode="white">
          <a:xfrm>
            <a:off x="5591944" y="1410419"/>
            <a:ext cx="5472608" cy="1730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CD37BDA-51F0-4D2E-9C87-562A44FC81C3}"/>
              </a:ext>
            </a:extLst>
          </p:cNvPr>
          <p:cNvSpPr/>
          <p:nvPr/>
        </p:nvSpPr>
        <p:spPr bwMode="white">
          <a:xfrm>
            <a:off x="335360" y="2348880"/>
            <a:ext cx="5760640" cy="18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EBE1B06-7E24-4DA2-90E0-4C9490F1ABD9}"/>
              </a:ext>
            </a:extLst>
          </p:cNvPr>
          <p:cNvSpPr/>
          <p:nvPr/>
        </p:nvSpPr>
        <p:spPr bwMode="white">
          <a:xfrm>
            <a:off x="333420" y="4509120"/>
            <a:ext cx="6770692" cy="187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351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0FFA8E-C112-EB20-9788-D5F28ED856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0000"/>
          </a:xfrm>
          <a:prstGeom prst="rect">
            <a:avLst/>
          </a:prstGeom>
        </p:spPr>
      </p:pic>
      <p:pic>
        <p:nvPicPr>
          <p:cNvPr id="23" name="img_16777215">
            <a:extLst>
              <a:ext uri="{FF2B5EF4-FFF2-40B4-BE49-F238E27FC236}">
                <a16:creationId xmlns:a16="http://schemas.microsoft.com/office/drawing/2014/main" id="{2F5FA6AE-B806-4392-BD46-725958A9A8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7" r="10049" b="15835"/>
          <a:stretch/>
        </p:blipFill>
        <p:spPr>
          <a:xfrm>
            <a:off x="9023688" y="1988840"/>
            <a:ext cx="2808312" cy="3212158"/>
          </a:xfrm>
          <a:prstGeom prst="rect">
            <a:avLst/>
          </a:prstGeom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E03DA05-3BC1-4411-A8A2-52E976CF6BF0}"/>
              </a:ext>
            </a:extLst>
          </p:cNvPr>
          <p:cNvSpPr/>
          <p:nvPr/>
        </p:nvSpPr>
        <p:spPr bwMode="white">
          <a:xfrm>
            <a:off x="6312024" y="1224000"/>
            <a:ext cx="2579664" cy="1412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7929017-C11D-4560-B198-512193EF000B}"/>
              </a:ext>
            </a:extLst>
          </p:cNvPr>
          <p:cNvSpPr/>
          <p:nvPr/>
        </p:nvSpPr>
        <p:spPr bwMode="white">
          <a:xfrm>
            <a:off x="191344" y="2636913"/>
            <a:ext cx="3684745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C96D9A59-7E17-4E2B-90B0-8F1045FD2F69}"/>
              </a:ext>
            </a:extLst>
          </p:cNvPr>
          <p:cNvSpPr/>
          <p:nvPr/>
        </p:nvSpPr>
        <p:spPr bwMode="white">
          <a:xfrm>
            <a:off x="191344" y="4506763"/>
            <a:ext cx="6074657" cy="722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7E747EB8-607D-4823-987B-4351AF2594BE}"/>
              </a:ext>
            </a:extLst>
          </p:cNvPr>
          <p:cNvSpPr/>
          <p:nvPr/>
        </p:nvSpPr>
        <p:spPr bwMode="white">
          <a:xfrm>
            <a:off x="191344" y="5517232"/>
            <a:ext cx="10657184" cy="722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45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79E848-92D2-A166-2619-BD157B7394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66284"/>
            <a:ext cx="11064592" cy="57191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4FEB4E-839E-645E-6400-721B62103C08}"/>
              </a:ext>
            </a:extLst>
          </p:cNvPr>
          <p:cNvSpPr/>
          <p:nvPr/>
        </p:nvSpPr>
        <p:spPr bwMode="white">
          <a:xfrm>
            <a:off x="9912424" y="3284984"/>
            <a:ext cx="792088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513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378976-9378-38B1-4FA8-9024767EBE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18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BD1964-B921-A85F-2268-BB9E8EA4722B}"/>
              </a:ext>
            </a:extLst>
          </p:cNvPr>
          <p:cNvSpPr/>
          <p:nvPr/>
        </p:nvSpPr>
        <p:spPr bwMode="white">
          <a:xfrm>
            <a:off x="10200456" y="3429000"/>
            <a:ext cx="792087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6BFF397-6E33-4AE7-A948-727AAAFDE0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83" r="62753" b="23907"/>
          <a:stretch/>
        </p:blipFill>
        <p:spPr>
          <a:xfrm>
            <a:off x="8184232" y="4265848"/>
            <a:ext cx="3117589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35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D49EAD-C881-E48C-6504-43F8A98ABF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78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9145BD-40AE-3F01-F3DA-6C9F39391295}"/>
              </a:ext>
            </a:extLst>
          </p:cNvPr>
          <p:cNvSpPr/>
          <p:nvPr/>
        </p:nvSpPr>
        <p:spPr bwMode="white">
          <a:xfrm>
            <a:off x="10056440" y="3429000"/>
            <a:ext cx="86409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4A148C6-BBC5-4087-84A2-E52C760BB7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r="17033" b="23908"/>
          <a:stretch/>
        </p:blipFill>
        <p:spPr>
          <a:xfrm>
            <a:off x="4833828" y="3429000"/>
            <a:ext cx="3672408" cy="301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796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D21FB8-FC9E-CA1B-08A2-C95AB8CFB0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636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3DD5FEF-CBD7-4184-8826-DD07553150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r="17033" b="23908"/>
          <a:stretch/>
        </p:blipFill>
        <p:spPr>
          <a:xfrm>
            <a:off x="4833828" y="3645024"/>
            <a:ext cx="3672408" cy="301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8029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B237FD-A589-4516-FCD9-9FBFC8D272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8436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6CB5819-CB34-4B67-B257-7C3A2FB968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r="17033" b="23908"/>
          <a:stretch/>
        </p:blipFill>
        <p:spPr>
          <a:xfrm>
            <a:off x="4833828" y="3645024"/>
            <a:ext cx="3672408" cy="3015275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2E60F78-BE1A-439F-A13E-5ED0BA662A9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11" b="33402"/>
          <a:stretch/>
        </p:blipFill>
        <p:spPr>
          <a:xfrm>
            <a:off x="360000" y="2564904"/>
            <a:ext cx="11340000" cy="108012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A86F99F0-BB37-4925-8525-74CE7FF9164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518" b="76347"/>
          <a:stretch/>
        </p:blipFill>
        <p:spPr>
          <a:xfrm>
            <a:off x="10081080" y="1628800"/>
            <a:ext cx="1415520" cy="713883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F83D4062-15E4-41C0-9334-F852D43C15D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528" r="87518"/>
          <a:stretch/>
        </p:blipFill>
        <p:spPr>
          <a:xfrm>
            <a:off x="10057504" y="2878235"/>
            <a:ext cx="141552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4443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1AD397-C0E6-2A7B-16B9-D75F4DF1B5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0056480" cy="55869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A34AFF-6130-D7AC-6795-B4B473824F39}"/>
              </a:ext>
            </a:extLst>
          </p:cNvPr>
          <p:cNvSpPr/>
          <p:nvPr/>
        </p:nvSpPr>
        <p:spPr bwMode="white">
          <a:xfrm>
            <a:off x="8976320" y="4077072"/>
            <a:ext cx="797752" cy="729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44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842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2025-06-20T14:49:31Z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