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5270" y="2957195"/>
            <a:ext cx="66008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35075"/>
            <a:ext cx="10477500" cy="295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785" y="4221480"/>
            <a:ext cx="5135245" cy="25869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3832" y="2466107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277620"/>
            <a:ext cx="1043940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9941" y="2512288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1842770"/>
            <a:ext cx="79914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266825"/>
            <a:ext cx="10572750" cy="2314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3573145"/>
            <a:ext cx="382905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7650" y="2466107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404620"/>
            <a:ext cx="104870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832" y="1246907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85870" y="1614170"/>
            <a:ext cx="4619625" cy="3629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924050"/>
            <a:ext cx="10487025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7868" y="2475343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9831" y="3075706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97431" y="4267197"/>
            <a:ext cx="290424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53185"/>
            <a:ext cx="10487025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357245"/>
            <a:ext cx="6400800" cy="3038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44196" y="1838034"/>
            <a:ext cx="446518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031" y="3020289"/>
            <a:ext cx="123245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276475"/>
            <a:ext cx="10477500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853055"/>
            <a:ext cx="10039350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0304" y="3315852"/>
            <a:ext cx="1084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56777" y="3906979"/>
            <a:ext cx="1084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289685"/>
            <a:ext cx="10477500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3068955"/>
            <a:ext cx="321945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943541" y="1782615"/>
            <a:ext cx="13710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0175" y="1773555"/>
            <a:ext cx="1370965" cy="54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0775" y="2373630"/>
            <a:ext cx="83820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2261870"/>
            <a:ext cx="10563225" cy="233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832" y="3463634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2214245"/>
            <a:ext cx="1055370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26450" y="3315852"/>
            <a:ext cx="85376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6522" y="3916216"/>
            <a:ext cx="853768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333500"/>
            <a:ext cx="933450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3177" y="3075707"/>
            <a:ext cx="2571731" cy="665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72582" y="3694545"/>
            <a:ext cx="2318327" cy="1634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35710"/>
            <a:ext cx="10420350" cy="5391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8509" y="2346036"/>
            <a:ext cx="9190181" cy="4477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43025"/>
            <a:ext cx="104870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976120"/>
            <a:ext cx="100584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72050" y="2429161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3468" y="2456869"/>
            <a:ext cx="89071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5650" y="3685305"/>
            <a:ext cx="89071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2238375"/>
            <a:ext cx="9972675" cy="238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8522" y="2780143"/>
            <a:ext cx="89071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30886" y="3971634"/>
            <a:ext cx="300584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3500" y="800100"/>
            <a:ext cx="9525000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381125"/>
            <a:ext cx="10048875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38885" y="1320798"/>
            <a:ext cx="92765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7394" y="2503052"/>
            <a:ext cx="235929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2339" y="3094179"/>
            <a:ext cx="135253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722" y="4257962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2000250"/>
            <a:ext cx="999172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90231" y="2503052"/>
            <a:ext cx="76140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52485" y="3685307"/>
            <a:ext cx="76140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4630" y="3676071"/>
            <a:ext cx="76140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371600"/>
            <a:ext cx="1046797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62075"/>
            <a:ext cx="104870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9178" y="2539998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409700"/>
            <a:ext cx="1007745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2" y="1283853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58522" y="1893453"/>
            <a:ext cx="120475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65649" y="2466108"/>
            <a:ext cx="51202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2740" y="4257962"/>
            <a:ext cx="455755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909445"/>
            <a:ext cx="99345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6304" y="1911925"/>
            <a:ext cx="110315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82377" y="3694543"/>
            <a:ext cx="66904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60922" y="3703779"/>
            <a:ext cx="66904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1868" y="4368800"/>
            <a:ext cx="3292168" cy="452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76400"/>
            <a:ext cx="1062037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267460"/>
            <a:ext cx="10125075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631" y="1302326"/>
            <a:ext cx="7199151" cy="1126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158" y="2539999"/>
            <a:ext cx="7522424" cy="27801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32050" y="5384799"/>
            <a:ext cx="88062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023620"/>
            <a:ext cx="10081260" cy="575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809625"/>
            <a:ext cx="87534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3249" y="849743"/>
            <a:ext cx="7587078" cy="15978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4776" y="2641598"/>
            <a:ext cx="9037188" cy="27524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0886" y="5569525"/>
            <a:ext cx="754089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287780"/>
            <a:ext cx="105727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414" y="3057234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990725"/>
            <a:ext cx="1045845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3068" y="3168070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85570"/>
            <a:ext cx="105727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414" y="2530761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104870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615" y="2038350"/>
            <a:ext cx="10191750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37505" y="1976580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59205"/>
            <a:ext cx="10506075" cy="5200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304" y="3057234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54125"/>
            <a:ext cx="10458450" cy="3057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4364990"/>
            <a:ext cx="3223260" cy="245046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0777" y="2429161"/>
            <a:ext cx="55820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2025-06-04T07:22:09Z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