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57" r:id="rId4"/>
    <p:sldId id="356" r:id="rId5"/>
    <p:sldId id="354" r:id="rId6"/>
    <p:sldId id="353" r:id="rId7"/>
    <p:sldId id="352" r:id="rId8"/>
    <p:sldId id="350" r:id="rId9"/>
    <p:sldId id="349" r:id="rId10"/>
    <p:sldId id="348" r:id="rId11"/>
    <p:sldId id="346" r:id="rId12"/>
    <p:sldId id="345" r:id="rId13"/>
    <p:sldId id="344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96" autoAdjust="0"/>
    <p:restoredTop sz="94660"/>
  </p:normalViewPr>
  <p:slideViewPr>
    <p:cSldViewPr showGuides="1">
      <p:cViewPr varScale="1">
        <p:scale>
          <a:sx n="64" d="100"/>
          <a:sy n="64" d="100"/>
        </p:scale>
        <p:origin x="41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352D5AB-9828-4ABE-AFDD-D0CE3C45BD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24" y="2895009"/>
            <a:ext cx="11712624" cy="102598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D8620-B585-636B-EB3F-39598B9A1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6302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A7F1D-39D7-F50E-4387-254DBBD0072A}"/>
              </a:ext>
            </a:extLst>
          </p:cNvPr>
          <p:cNvSpPr/>
          <p:nvPr/>
        </p:nvSpPr>
        <p:spPr bwMode="white">
          <a:xfrm>
            <a:off x="7377279" y="4154426"/>
            <a:ext cx="552241" cy="38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FA34CD-192A-81F8-4759-05F8F7F878B5}"/>
              </a:ext>
            </a:extLst>
          </p:cNvPr>
          <p:cNvSpPr/>
          <p:nvPr/>
        </p:nvSpPr>
        <p:spPr bwMode="white">
          <a:xfrm>
            <a:off x="2054811" y="5078574"/>
            <a:ext cx="552241" cy="390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7C189A0-6D49-4C56-B920-F9444438BD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7" r="62753" b="4917"/>
          <a:stretch/>
        </p:blipFill>
        <p:spPr>
          <a:xfrm>
            <a:off x="5735960" y="4797152"/>
            <a:ext cx="2351624" cy="2004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97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55157D-DF6F-98BD-4481-F3E41CC6BD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953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E2E511-F681-A2CC-F293-3CF8C63C8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127FC1-1657-4009-86F9-FAE8495F57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107520"/>
            <a:ext cx="6600096" cy="268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062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3E21B-7ED2-781E-2EE1-0B2DBCBC9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A46B73-6A42-3756-5A1C-D2973630CAAB}"/>
              </a:ext>
            </a:extLst>
          </p:cNvPr>
          <p:cNvSpPr/>
          <p:nvPr/>
        </p:nvSpPr>
        <p:spPr bwMode="white">
          <a:xfrm>
            <a:off x="9696400" y="3140967"/>
            <a:ext cx="648072" cy="80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4893EB-3FE4-49EE-ABA8-1F203A3EA6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696" y="4107520"/>
            <a:ext cx="6600096" cy="268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5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B9ED9-D28B-98EF-E9E8-F9A301165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766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81FECD-DC7F-4EC7-82C0-524AB6D69D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4653136"/>
            <a:ext cx="4824536" cy="196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3064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6CE6A-9EA5-B329-F97A-2A98905D9D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0F46137-EE9A-4C34-A9E5-9AA1554692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1"/>
          <a:stretch/>
        </p:blipFill>
        <p:spPr>
          <a:xfrm>
            <a:off x="2711624" y="3845167"/>
            <a:ext cx="7344816" cy="280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405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CCE31-19EA-1108-BA45-D8DEFD8DBF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C67676-C8AE-4D8E-9636-E754B880ED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1"/>
          <a:stretch/>
        </p:blipFill>
        <p:spPr>
          <a:xfrm>
            <a:off x="1991544" y="3789040"/>
            <a:ext cx="7344816" cy="280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4357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D264B8-A5E7-00BC-A8D8-B9D3486ABB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6E1434-5071-5D4A-B4E9-24FB9E7F1562}"/>
              </a:ext>
            </a:extLst>
          </p:cNvPr>
          <p:cNvSpPr/>
          <p:nvPr/>
        </p:nvSpPr>
        <p:spPr bwMode="white">
          <a:xfrm>
            <a:off x="8832304" y="1052736"/>
            <a:ext cx="1656184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D797952-B941-4E98-86E5-F8C8FFCDBB4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1"/>
          <a:stretch/>
        </p:blipFill>
        <p:spPr>
          <a:xfrm>
            <a:off x="3287688" y="4206982"/>
            <a:ext cx="6624736" cy="253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937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8D2E1-A232-DEBE-22CB-D7099ECF33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56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61B56EC-A3A0-4D6E-AA55-72380764D4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41"/>
          <a:stretch/>
        </p:blipFill>
        <p:spPr>
          <a:xfrm>
            <a:off x="2711624" y="3845167"/>
            <a:ext cx="7344816" cy="280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5992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6951E-956A-4D7C-35CD-B1DFF547F9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03"/>
          <a:stretch/>
        </p:blipFill>
        <p:spPr>
          <a:xfrm>
            <a:off x="360000" y="1224001"/>
            <a:ext cx="11340000" cy="2205000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8A26646-DF70-4E90-A5AD-38084594DDEE}"/>
              </a:ext>
            </a:extLst>
          </p:cNvPr>
          <p:cNvSpPr/>
          <p:nvPr/>
        </p:nvSpPr>
        <p:spPr bwMode="white">
          <a:xfrm>
            <a:off x="191344" y="2636912"/>
            <a:ext cx="9721080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301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8AA87-497B-F02D-30C3-A21151D207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9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C7484D-DFDE-4328-9BF6-DEDC048125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2383" r="64023" b="21058"/>
          <a:stretch/>
        </p:blipFill>
        <p:spPr>
          <a:xfrm>
            <a:off x="4295800" y="4293096"/>
            <a:ext cx="3071704" cy="227703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615CD-8DF3-D022-6ABF-DF74C707A4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1623"/>
            <a:ext cx="11340000" cy="4607737"/>
          </a:xfrm>
          <a:prstGeom prst="rect">
            <a:avLst/>
          </a:prstGeom>
        </p:spPr>
      </p:pic>
      <p:pic>
        <p:nvPicPr>
          <p:cNvPr id="25" name="img_16777215">
            <a:extLst>
              <a:ext uri="{FF2B5EF4-FFF2-40B4-BE49-F238E27FC236}">
                <a16:creationId xmlns:a16="http://schemas.microsoft.com/office/drawing/2014/main" id="{FBE832E8-F089-47C1-849A-41A9095426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97"/>
          <a:stretch/>
        </p:blipFill>
        <p:spPr>
          <a:xfrm>
            <a:off x="360000" y="1203221"/>
            <a:ext cx="11340000" cy="857627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7FB685C-FDC2-47F5-958F-DDCEB80A1CB3}"/>
              </a:ext>
            </a:extLst>
          </p:cNvPr>
          <p:cNvSpPr/>
          <p:nvPr/>
        </p:nvSpPr>
        <p:spPr bwMode="white">
          <a:xfrm>
            <a:off x="263352" y="1981215"/>
            <a:ext cx="8712968" cy="216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0637673-5E91-42C4-BFEB-EEAD41CBB085}"/>
              </a:ext>
            </a:extLst>
          </p:cNvPr>
          <p:cNvSpPr/>
          <p:nvPr/>
        </p:nvSpPr>
        <p:spPr bwMode="white">
          <a:xfrm>
            <a:off x="191344" y="4285471"/>
            <a:ext cx="7200800" cy="1519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DB676A5-F956-4308-A093-34C02012429C}"/>
              </a:ext>
            </a:extLst>
          </p:cNvPr>
          <p:cNvSpPr/>
          <p:nvPr/>
        </p:nvSpPr>
        <p:spPr bwMode="white">
          <a:xfrm>
            <a:off x="191344" y="5869647"/>
            <a:ext cx="6768752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25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74A4DC-21B6-D54F-BA77-0F6F25CC74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391328"/>
          </a:xfrm>
          <a:prstGeom prst="rect">
            <a:avLst/>
          </a:prstGeom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9F76148-BEC7-4BCA-BF4B-76BB083D6033}"/>
              </a:ext>
            </a:extLst>
          </p:cNvPr>
          <p:cNvSpPr/>
          <p:nvPr/>
        </p:nvSpPr>
        <p:spPr bwMode="white">
          <a:xfrm>
            <a:off x="9408368" y="1196752"/>
            <a:ext cx="1872208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98F39E2-CC4A-46ED-9F3C-ECA4F2C4BB79}"/>
              </a:ext>
            </a:extLst>
          </p:cNvPr>
          <p:cNvSpPr/>
          <p:nvPr/>
        </p:nvSpPr>
        <p:spPr bwMode="white">
          <a:xfrm>
            <a:off x="360000" y="1996465"/>
            <a:ext cx="4079816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9A2580B-A708-46E9-8DFC-85F627F0766D}"/>
              </a:ext>
            </a:extLst>
          </p:cNvPr>
          <p:cNvSpPr/>
          <p:nvPr/>
        </p:nvSpPr>
        <p:spPr bwMode="white">
          <a:xfrm>
            <a:off x="4583832" y="2022422"/>
            <a:ext cx="4248472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0EC31D9-558E-4B5F-AAF6-ABDF4F1BBC3A}"/>
              </a:ext>
            </a:extLst>
          </p:cNvPr>
          <p:cNvSpPr/>
          <p:nvPr/>
        </p:nvSpPr>
        <p:spPr bwMode="white">
          <a:xfrm>
            <a:off x="119336" y="2996953"/>
            <a:ext cx="619268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465697D-6380-463A-B3C3-3565AE1A0ED1}"/>
              </a:ext>
            </a:extLst>
          </p:cNvPr>
          <p:cNvSpPr/>
          <p:nvPr/>
        </p:nvSpPr>
        <p:spPr bwMode="white">
          <a:xfrm>
            <a:off x="335360" y="4349856"/>
            <a:ext cx="7488832" cy="159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4D22D6A-D748-4404-859D-98B387FE445B}"/>
              </a:ext>
            </a:extLst>
          </p:cNvPr>
          <p:cNvSpPr/>
          <p:nvPr/>
        </p:nvSpPr>
        <p:spPr bwMode="white">
          <a:xfrm>
            <a:off x="119336" y="5868825"/>
            <a:ext cx="11340000" cy="79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>
            <a:extLst>
              <a:ext uri="{FF2B5EF4-FFF2-40B4-BE49-F238E27FC236}">
                <a16:creationId xmlns:a16="http://schemas.microsoft.com/office/drawing/2014/main" id="{0CA36C5C-0422-4A62-8CA9-372EF453F8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6" r="14141"/>
          <a:stretch/>
        </p:blipFill>
        <p:spPr>
          <a:xfrm>
            <a:off x="7692192" y="2744150"/>
            <a:ext cx="4248472" cy="280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35745-E185-1E66-766E-6938272F3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90016"/>
            <a:ext cx="11340000" cy="4635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D837DC-DF30-0936-CE75-E3FEE2D4D8D6}"/>
              </a:ext>
            </a:extLst>
          </p:cNvPr>
          <p:cNvSpPr/>
          <p:nvPr/>
        </p:nvSpPr>
        <p:spPr bwMode="white">
          <a:xfrm>
            <a:off x="4930277" y="4797152"/>
            <a:ext cx="59032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94A8AB-D897-4EC4-DB18-B7896270B509}"/>
              </a:ext>
            </a:extLst>
          </p:cNvPr>
          <p:cNvSpPr/>
          <p:nvPr/>
        </p:nvSpPr>
        <p:spPr bwMode="white">
          <a:xfrm>
            <a:off x="8948312" y="5914930"/>
            <a:ext cx="1114005" cy="400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3E263A-67E4-4D7F-9209-E756B8C256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19" r="68468" b="23655"/>
          <a:stretch/>
        </p:blipFill>
        <p:spPr>
          <a:xfrm>
            <a:off x="8616280" y="874957"/>
            <a:ext cx="2520280" cy="2030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7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29C48-E295-37AB-75D5-C584F4CDB5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98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489F2-59B3-DCCD-EF04-227388E405AD}"/>
              </a:ext>
            </a:extLst>
          </p:cNvPr>
          <p:cNvSpPr/>
          <p:nvPr/>
        </p:nvSpPr>
        <p:spPr bwMode="white">
          <a:xfrm>
            <a:off x="8544272" y="2996952"/>
            <a:ext cx="1728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7F4AFA5-83F9-4DE2-B257-8B5DBA0AA59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16399" b="23655"/>
          <a:stretch/>
        </p:blipFill>
        <p:spPr>
          <a:xfrm>
            <a:off x="4655840" y="3913635"/>
            <a:ext cx="332054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79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087E1-121D-89B2-BDE9-4388F1853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80C17D-CD10-9BF5-CED5-734458DDB12F}"/>
              </a:ext>
            </a:extLst>
          </p:cNvPr>
          <p:cNvSpPr/>
          <p:nvPr/>
        </p:nvSpPr>
        <p:spPr bwMode="white">
          <a:xfrm>
            <a:off x="5159896" y="2204864"/>
            <a:ext cx="1584176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2514F0D-6700-45D5-90DE-BC66D7AB15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67" r="16399" b="23655"/>
          <a:stretch/>
        </p:blipFill>
        <p:spPr>
          <a:xfrm>
            <a:off x="4655840" y="3913635"/>
            <a:ext cx="3320543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08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5777C-CEBD-948C-A5B9-BA805B03C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0651"/>
            <a:ext cx="11340000" cy="35544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A8938A-A3B4-462C-BFF8-BD38D05179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6238" b="36371"/>
          <a:stretch/>
        </p:blipFill>
        <p:spPr>
          <a:xfrm>
            <a:off x="4583832" y="3975948"/>
            <a:ext cx="3493495" cy="271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028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86760-8807-27B6-67EA-C244441A45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C71DA6-2F32-4AD5-9414-9C1222873B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6238" b="36371"/>
          <a:stretch/>
        </p:blipFill>
        <p:spPr>
          <a:xfrm>
            <a:off x="4583832" y="3975948"/>
            <a:ext cx="3493495" cy="2717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083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A2C9BE-A2B0-5696-3E80-7B3FC184D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2"/>
            <a:ext cx="11340000" cy="5545232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90235060-118B-4E19-90E5-EC7E7B671039}"/>
              </a:ext>
            </a:extLst>
          </p:cNvPr>
          <p:cNvSpPr/>
          <p:nvPr/>
        </p:nvSpPr>
        <p:spPr bwMode="white">
          <a:xfrm>
            <a:off x="3863752" y="3647031"/>
            <a:ext cx="2232248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5DB91B3-259F-49F2-842E-F9E5E89216B3}"/>
              </a:ext>
            </a:extLst>
          </p:cNvPr>
          <p:cNvSpPr/>
          <p:nvPr/>
        </p:nvSpPr>
        <p:spPr bwMode="white">
          <a:xfrm>
            <a:off x="191344" y="4509120"/>
            <a:ext cx="3096344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E721B60-0495-461E-84E6-863E9CA81781}"/>
              </a:ext>
            </a:extLst>
          </p:cNvPr>
          <p:cNvSpPr/>
          <p:nvPr/>
        </p:nvSpPr>
        <p:spPr bwMode="white">
          <a:xfrm>
            <a:off x="3287688" y="4539372"/>
            <a:ext cx="2808312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FD656EA-E5CD-4CF2-ABCE-3D5BCBB9EACD}"/>
              </a:ext>
            </a:extLst>
          </p:cNvPr>
          <p:cNvSpPr/>
          <p:nvPr/>
        </p:nvSpPr>
        <p:spPr bwMode="white">
          <a:xfrm>
            <a:off x="198118" y="5303215"/>
            <a:ext cx="4169689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9E5E31C-A383-4CBD-86DE-21F05A152DB4}"/>
              </a:ext>
            </a:extLst>
          </p:cNvPr>
          <p:cNvSpPr/>
          <p:nvPr/>
        </p:nvSpPr>
        <p:spPr bwMode="white">
          <a:xfrm>
            <a:off x="198118" y="6168702"/>
            <a:ext cx="9930330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7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5ED8E-DA6C-6E7C-A82C-E8A8EB770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pic>
        <p:nvPicPr>
          <p:cNvPr id="31" name="img_16777215">
            <a:extLst>
              <a:ext uri="{FF2B5EF4-FFF2-40B4-BE49-F238E27FC236}">
                <a16:creationId xmlns:a16="http://schemas.microsoft.com/office/drawing/2014/main" id="{35990512-6363-4F01-A71B-70A61067EED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6238" b="36371"/>
          <a:stretch/>
        </p:blipFill>
        <p:spPr>
          <a:xfrm>
            <a:off x="8616280" y="4797152"/>
            <a:ext cx="2437661" cy="1895959"/>
          </a:xfrm>
          <a:prstGeom prst="rect">
            <a:avLst/>
          </a:prstGeom>
        </p:spPr>
      </p:pic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FDFB452-817D-4F72-87F4-E580B9655E47}"/>
              </a:ext>
            </a:extLst>
          </p:cNvPr>
          <p:cNvSpPr/>
          <p:nvPr/>
        </p:nvSpPr>
        <p:spPr bwMode="white">
          <a:xfrm>
            <a:off x="191344" y="2636912"/>
            <a:ext cx="8424936" cy="112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09DD4B1-3D10-49D3-A334-733B9D16F774}"/>
              </a:ext>
            </a:extLst>
          </p:cNvPr>
          <p:cNvSpPr/>
          <p:nvPr/>
        </p:nvSpPr>
        <p:spPr bwMode="white">
          <a:xfrm>
            <a:off x="191344" y="4005064"/>
            <a:ext cx="11089232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A86DCD9-9EA2-4C8F-BB64-B6DF2573350A}"/>
              </a:ext>
            </a:extLst>
          </p:cNvPr>
          <p:cNvSpPr/>
          <p:nvPr/>
        </p:nvSpPr>
        <p:spPr bwMode="white">
          <a:xfrm>
            <a:off x="111396" y="4855756"/>
            <a:ext cx="8216852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1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66F8C-87D7-DFDE-BA98-FAF2C36E99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632544" cy="5485249"/>
          </a:xfrm>
          <a:prstGeom prst="rect">
            <a:avLst/>
          </a:prstGeom>
        </p:spPr>
      </p:pic>
      <p:pic>
        <p:nvPicPr>
          <p:cNvPr id="34" name="img_16777215">
            <a:extLst>
              <a:ext uri="{FF2B5EF4-FFF2-40B4-BE49-F238E27FC236}">
                <a16:creationId xmlns:a16="http://schemas.microsoft.com/office/drawing/2014/main" id="{A0FDDA24-C948-4123-A1CF-5FF485B92F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 r="6238" b="36371"/>
          <a:stretch/>
        </p:blipFill>
        <p:spPr>
          <a:xfrm>
            <a:off x="8472264" y="2204864"/>
            <a:ext cx="3493495" cy="2717163"/>
          </a:xfrm>
          <a:prstGeom prst="rect">
            <a:avLst/>
          </a:prstGeom>
        </p:spPr>
      </p:pic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DB9D3A5-3179-43B9-A1F1-38EA69177669}"/>
              </a:ext>
            </a:extLst>
          </p:cNvPr>
          <p:cNvSpPr/>
          <p:nvPr/>
        </p:nvSpPr>
        <p:spPr bwMode="white">
          <a:xfrm>
            <a:off x="257110" y="3284984"/>
            <a:ext cx="821515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4FDC881-A1F0-4873-9593-EAFA8B2AC34B}"/>
              </a:ext>
            </a:extLst>
          </p:cNvPr>
          <p:cNvSpPr/>
          <p:nvPr/>
        </p:nvSpPr>
        <p:spPr bwMode="white">
          <a:xfrm>
            <a:off x="257110" y="4599689"/>
            <a:ext cx="8215154" cy="1402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EF173DB-E677-4B58-B20F-AB7A29C24DB1}"/>
              </a:ext>
            </a:extLst>
          </p:cNvPr>
          <p:cNvSpPr/>
          <p:nvPr/>
        </p:nvSpPr>
        <p:spPr bwMode="white">
          <a:xfrm>
            <a:off x="327690" y="6168702"/>
            <a:ext cx="5912326" cy="644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17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1762BC-9601-6FA2-A80F-87BB914BF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08ED57F-6806-44FC-A5BE-A7074EAC25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2383" r="64023" b="21058"/>
          <a:stretch/>
        </p:blipFill>
        <p:spPr>
          <a:xfrm>
            <a:off x="3863752" y="4077072"/>
            <a:ext cx="3071704" cy="22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8737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0BC83-374F-2D43-D430-9DCFC5DAF3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45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35E7D7-C27B-81A2-B2D0-85DCFF0DDED5}"/>
              </a:ext>
            </a:extLst>
          </p:cNvPr>
          <p:cNvSpPr/>
          <p:nvPr/>
        </p:nvSpPr>
        <p:spPr bwMode="white">
          <a:xfrm>
            <a:off x="9805239" y="1462369"/>
            <a:ext cx="371334" cy="39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9735CF-5CB1-4ADB-8BDB-784B3B1D94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2383" r="64023" b="21058"/>
          <a:stretch/>
        </p:blipFill>
        <p:spPr>
          <a:xfrm>
            <a:off x="7104869" y="2719424"/>
            <a:ext cx="3071704" cy="2277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79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2EDFCB-3844-F675-36A8-E07C4CCF7D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39372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63329C-0D55-4B98-A540-B01C8798F4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17668" b="21057"/>
          <a:stretch/>
        </p:blipFill>
        <p:spPr>
          <a:xfrm>
            <a:off x="5154752" y="4537803"/>
            <a:ext cx="1882495" cy="204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278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17283D-1298-9735-5D29-E7C0C5F332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2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ABF348-FAE8-FC10-65E5-321F692C9940}"/>
              </a:ext>
            </a:extLst>
          </p:cNvPr>
          <p:cNvSpPr/>
          <p:nvPr/>
        </p:nvSpPr>
        <p:spPr bwMode="white">
          <a:xfrm>
            <a:off x="9805239" y="3263975"/>
            <a:ext cx="361813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C417BF-EC67-46DD-9527-0150220A74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r="17668" b="21057"/>
          <a:stretch/>
        </p:blipFill>
        <p:spPr>
          <a:xfrm>
            <a:off x="8692689" y="3858800"/>
            <a:ext cx="2586911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27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0C6176-1FFF-7347-22F9-B60093153D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94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D445DE-6ADD-4497-8544-08A86781DB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3738064" y="3429000"/>
            <a:ext cx="4583872" cy="317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7590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48C93-2F07-2214-481E-2C3C6D657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D95EE-4321-44AC-29C7-C51101CB1F3B}"/>
              </a:ext>
            </a:extLst>
          </p:cNvPr>
          <p:cNvSpPr/>
          <p:nvPr/>
        </p:nvSpPr>
        <p:spPr bwMode="white">
          <a:xfrm>
            <a:off x="4111435" y="3243917"/>
            <a:ext cx="561763" cy="390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64DE57-46D4-4D4D-9443-442D7737B6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6312024" y="3227570"/>
            <a:ext cx="4583872" cy="317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9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71A950-BFCF-2071-F96C-C7377AAC0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1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1262E4-F699-22E3-9ECD-F0BFFD2D6E25}"/>
              </a:ext>
            </a:extLst>
          </p:cNvPr>
          <p:cNvSpPr/>
          <p:nvPr/>
        </p:nvSpPr>
        <p:spPr bwMode="white">
          <a:xfrm>
            <a:off x="4473249" y="2996952"/>
            <a:ext cx="2414839" cy="74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26C187-7E37-933B-C673-34F3D6C95CC7}"/>
              </a:ext>
            </a:extLst>
          </p:cNvPr>
          <p:cNvSpPr/>
          <p:nvPr/>
        </p:nvSpPr>
        <p:spPr bwMode="white">
          <a:xfrm>
            <a:off x="5025491" y="4188807"/>
            <a:ext cx="1075919" cy="381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03F2F1C-D72D-4E4E-BC8B-8680201D16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7320136" y="3568376"/>
            <a:ext cx="4583872" cy="3172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360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2025-06-22T13:03:42Z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