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7" r:id="rId11"/>
    <p:sldId id="356" r:id="rId12"/>
    <p:sldId id="355" r:id="rId13"/>
    <p:sldId id="354" r:id="rId14"/>
    <p:sldId id="353" r:id="rId15"/>
    <p:sldId id="351" r:id="rId16"/>
    <p:sldId id="406" r:id="rId17"/>
    <p:sldId id="350" r:id="rId18"/>
    <p:sldId id="349" r:id="rId19"/>
    <p:sldId id="348" r:id="rId20"/>
    <p:sldId id="347" r:id="rId21"/>
    <p:sldId id="345" r:id="rId22"/>
    <p:sldId id="344" r:id="rId23"/>
    <p:sldId id="343" r:id="rId24"/>
    <p:sldId id="342" r:id="rId25"/>
    <p:sldId id="341" r:id="rId26"/>
    <p:sldId id="340" r:id="rId27"/>
    <p:sldId id="338" r:id="rId28"/>
    <p:sldId id="337" r:id="rId29"/>
    <p:sldId id="336" r:id="rId30"/>
    <p:sldId id="335" r:id="rId31"/>
    <p:sldId id="334" r:id="rId32"/>
    <p:sldId id="333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390" y="3089910"/>
            <a:ext cx="1052322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42620"/>
            <a:ext cx="9081770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2095" y="4576445"/>
            <a:ext cx="8331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7400" y="6115050"/>
            <a:ext cx="8566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" grpId="1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9130"/>
            <a:ext cx="9544685" cy="607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747395"/>
            <a:ext cx="10200640" cy="598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2750" y="954405"/>
            <a:ext cx="88715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1826895"/>
            <a:ext cx="96215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5695" y="2673350"/>
            <a:ext cx="943864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5695" y="3469640"/>
            <a:ext cx="94386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15695" y="4342765"/>
            <a:ext cx="952373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15695" y="5175250"/>
            <a:ext cx="944435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15695" y="6083935"/>
            <a:ext cx="275272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2" grpId="0" bldLvl="0" animBg="1"/>
      <p:bldP spid="27" grpId="0" bldLvl="0" animBg="1"/>
      <p:bldP spid="29" grpId="0" bldLvl="0" animBg="1"/>
      <p:bldP spid="35" grpId="0" animBg="1"/>
      <p:bldP spid="5" grpId="1" animBg="1"/>
      <p:bldP spid="13" grpId="1" animBg="1"/>
      <p:bldP spid="16" grpId="1" animBg="1"/>
      <p:bldP spid="22" grpId="1" animBg="1"/>
      <p:bldP spid="27" grpId="1" animBg="1"/>
      <p:bldP spid="29" grpId="1" animBg="1"/>
      <p:bldP spid="3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72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09005"/>
            <a:ext cx="10800000" cy="439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43"/>
          <a:stretch>
            <a:fillRect/>
          </a:stretch>
        </p:blipFill>
        <p:spPr>
          <a:xfrm>
            <a:off x="728980" y="1402715"/>
            <a:ext cx="11032490" cy="368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2545" y="1620520"/>
            <a:ext cx="96500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610" y="2590165"/>
            <a:ext cx="103168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610" y="3505200"/>
            <a:ext cx="103600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9610" y="4420235"/>
            <a:ext cx="103174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7" grpId="0" bldLvl="0" animBg="1"/>
      <p:bldP spid="5" grpId="1" animBg="1"/>
      <p:bldP spid="10" grpId="1" animBg="1"/>
      <p:bldP spid="12" grpId="1" animBg="1"/>
      <p:bldP spid="1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57"/>
          <a:stretch>
            <a:fillRect/>
          </a:stretch>
        </p:blipFill>
        <p:spPr>
          <a:xfrm>
            <a:off x="689610" y="1557020"/>
            <a:ext cx="11032490" cy="377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650240" y="1789430"/>
            <a:ext cx="1027366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50240" y="2705100"/>
            <a:ext cx="1029462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50240" y="3600450"/>
            <a:ext cx="1027366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50240" y="4515485"/>
            <a:ext cx="944753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  <p:bldP spid="37" grpId="0" bldLvl="0" animBg="1"/>
      <p:bldP spid="39" grpId="0" bldLvl="0" animBg="1"/>
      <p:bldP spid="24" grpId="1" animBg="1"/>
      <p:bldP spid="31" grpId="1" animBg="1"/>
      <p:bldP spid="37" grpId="1" animBg="1"/>
      <p:bldP spid="3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75005"/>
            <a:ext cx="9387840" cy="6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15950"/>
            <a:ext cx="10513695" cy="61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1830"/>
            <a:ext cx="10563860" cy="60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3449955"/>
            <a:ext cx="85661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4470" y="4326255"/>
            <a:ext cx="90036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02410" y="5163185"/>
            <a:ext cx="897953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92885" y="6069965"/>
            <a:ext cx="496760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3" grpId="0" bldLvl="0" animBg="1"/>
      <p:bldP spid="5" grpId="1" animBg="1"/>
      <p:bldP spid="11" grpId="1" animBg="1"/>
      <p:bldP spid="17" grpId="1" animBg="1"/>
      <p:bldP spid="2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989270"/>
            <a:ext cx="10800000" cy="26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8650" y="3999230"/>
            <a:ext cx="76720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6905"/>
            <a:ext cx="10438130" cy="60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20395"/>
            <a:ext cx="1024509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124440" cy="607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31315" y="4984750"/>
            <a:ext cx="826389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225" y="5880735"/>
            <a:ext cx="37204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065"/>
            <a:ext cx="10800000" cy="265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5305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305"/>
            <a:ext cx="10715625" cy="60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10582275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437195"/>
            <a:ext cx="10800000" cy="91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851910"/>
            <a:ext cx="95078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4709795"/>
            <a:ext cx="1001903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1904" y="5645076"/>
            <a:ext cx="4142857" cy="4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63115" y="4631055"/>
            <a:ext cx="91351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7340" y="5536565"/>
            <a:ext cx="35852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2030095"/>
            <a:ext cx="92608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290" y="2917190"/>
            <a:ext cx="96627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025" y="3789045"/>
            <a:ext cx="19284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2907665"/>
            <a:ext cx="92354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190" y="3822700"/>
            <a:ext cx="78543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116742"/>
            <a:ext cx="352380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2117529"/>
            <a:ext cx="371428" cy="37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93420"/>
            <a:ext cx="9406255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2060515"/>
            <a:ext cx="352380" cy="3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6880"/>
            <a:ext cx="10800000" cy="337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3530" y="2966085"/>
            <a:ext cx="52076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160" y="3717290"/>
            <a:ext cx="88461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423410"/>
            <a:ext cx="80429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2024-06-06T11:48:16Z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