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1" r:id="rId4"/>
    <p:sldId id="360" r:id="rId5"/>
    <p:sldId id="359" r:id="rId6"/>
    <p:sldId id="358" r:id="rId7"/>
    <p:sldId id="357" r:id="rId8"/>
    <p:sldId id="356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6" r:id="rId17"/>
    <p:sldId id="345" r:id="rId18"/>
    <p:sldId id="344" r:id="rId19"/>
    <p:sldId id="343" r:id="rId20"/>
    <p:sldId id="342" r:id="rId21"/>
    <p:sldId id="341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781300"/>
            <a:ext cx="6544945" cy="9505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1340935"/>
            <a:ext cx="10800000" cy="84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2735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5950"/>
            <a:ext cx="10344785" cy="61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2930"/>
            <a:ext cx="9683750" cy="614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6090" y="2806700"/>
            <a:ext cx="55118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48640"/>
            <a:ext cx="10438130" cy="350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077335"/>
            <a:ext cx="10438130" cy="276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632460"/>
            <a:ext cx="10083165" cy="609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544830"/>
            <a:ext cx="10060305" cy="611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9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273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0" y="336550"/>
            <a:ext cx="7808595" cy="630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756150" y="2984500"/>
            <a:ext cx="495046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76725" y="3693160"/>
            <a:ext cx="54229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05630" y="4310380"/>
            <a:ext cx="239395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56785" y="5233670"/>
            <a:ext cx="245808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1" grpId="0" bldLvl="0" animBg="1"/>
      <p:bldP spid="23" grpId="0" animBg="1"/>
      <p:bldP spid="8" grpId="1" animBg="1"/>
      <p:bldP spid="15" grpId="1" animBg="1"/>
      <p:bldP spid="21" grpId="1" animBg="1"/>
      <p:bldP spid="2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84980"/>
            <a:ext cx="10507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0545" y="3337560"/>
            <a:ext cx="920051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640" y="4154170"/>
            <a:ext cx="971042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8580" y="4970145"/>
            <a:ext cx="981646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0165" y="5795645"/>
            <a:ext cx="464693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96415" y="2831465"/>
            <a:ext cx="95567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2065" y="3670300"/>
            <a:ext cx="99510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3965" y="4528185"/>
            <a:ext cx="1002982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62857" y="5367277"/>
            <a:ext cx="2323809" cy="4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10800000" cy="57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4306570"/>
            <a:ext cx="851471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941570"/>
            <a:ext cx="10151110" cy="154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2820035"/>
            <a:ext cx="93960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690" y="3646805"/>
            <a:ext cx="995489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82065" y="4496435"/>
            <a:ext cx="99491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00952" y="5362993"/>
            <a:ext cx="1238095" cy="4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8" grpId="0" bldLvl="0" animBg="1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4845"/>
            <a:ext cx="9909810" cy="60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30175"/>
            <a:ext cx="9474200" cy="656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4355" y="3790315"/>
            <a:ext cx="176276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6100" y="4567555"/>
            <a:ext cx="179641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7210" y="5327650"/>
            <a:ext cx="632460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77845" y="6080125"/>
            <a:ext cx="480377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4" grpId="0" animBg="1"/>
      <p:bldP spid="4" grpId="1" animBg="1"/>
      <p:bldP spid="5" grpId="1" animBg="1"/>
      <p:bldP spid="7" grpId="1" animBg="1"/>
      <p:bldP spid="14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1105" y="3757930"/>
            <a:ext cx="44437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4390" y="4612640"/>
            <a:ext cx="1786890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758825"/>
            <a:ext cx="10727690" cy="597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6560" y="3355340"/>
            <a:ext cx="731520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4845" y="4290695"/>
            <a:ext cx="331597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1666875"/>
            <a:ext cx="11877675" cy="350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8095" y="1238852"/>
            <a:ext cx="323809" cy="37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196790"/>
            <a:ext cx="10800000" cy="43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9660" y="4797425"/>
            <a:ext cx="582422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105469"/>
            <a:ext cx="333333" cy="38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00245"/>
            <a:ext cx="10800000" cy="365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629600"/>
            <a:ext cx="10800000" cy="15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4695825"/>
            <a:ext cx="875284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080" y="5426075"/>
            <a:ext cx="875284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0000" y="1191245"/>
            <a:ext cx="361905" cy="3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09135"/>
            <a:ext cx="10800000" cy="5163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4653280"/>
            <a:ext cx="860742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5445760"/>
            <a:ext cx="438721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2024-06-06T14:14:30Z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