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6990" y="2853055"/>
            <a:ext cx="4478020" cy="9251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336675"/>
            <a:ext cx="11623040" cy="422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3425"/>
            <a:ext cx="9818370" cy="599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09135"/>
            <a:ext cx="10780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49930" y="3423920"/>
            <a:ext cx="92773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8495" y="3550920"/>
            <a:ext cx="147002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0711" y="5221994"/>
            <a:ext cx="513348" cy="47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4436" y="5221994"/>
            <a:ext cx="522855" cy="44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0711" y="6097895"/>
            <a:ext cx="551374" cy="40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64201" y="6050292"/>
            <a:ext cx="513348" cy="47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1195"/>
            <a:ext cx="9643745" cy="606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5980" y="1553210"/>
            <a:ext cx="67818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5" y="540200"/>
            <a:ext cx="10800000" cy="256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141160"/>
            <a:ext cx="10800000" cy="35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6190" y="2153154"/>
            <a:ext cx="352380" cy="3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052645"/>
            <a:ext cx="10800000" cy="439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415" y="4803775"/>
            <a:ext cx="74263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86890" y="2983865"/>
            <a:ext cx="947102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0165" y="3811270"/>
            <a:ext cx="984250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43965" y="4756785"/>
            <a:ext cx="71323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2024-06-06T10:30:36Z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