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6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0" y="2637155"/>
            <a:ext cx="6146800" cy="1081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77"/>
          <a:stretch>
            <a:fillRect/>
          </a:stretch>
        </p:blipFill>
        <p:spPr>
          <a:xfrm>
            <a:off x="767080" y="1485265"/>
            <a:ext cx="10800080" cy="418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294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4375"/>
            <a:ext cx="10666730" cy="601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9275"/>
            <a:ext cx="9498330" cy="623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548640"/>
            <a:ext cx="8378190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8160" y="1477010"/>
            <a:ext cx="6407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9235" y="6172200"/>
            <a:ext cx="21069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9920"/>
            <a:ext cx="10674350" cy="61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2995" y="1833880"/>
            <a:ext cx="87630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55" y="692600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2780480"/>
            <a:ext cx="10800000" cy="351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4869180"/>
            <a:ext cx="93370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5" y="5504180"/>
            <a:ext cx="686816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1035"/>
            <a:ext cx="10720070" cy="585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2140" y="1857375"/>
            <a:ext cx="70485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96790"/>
            <a:ext cx="10800000" cy="396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0875"/>
            <a:ext cx="10591800" cy="608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1836420"/>
            <a:ext cx="6445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248640"/>
            <a:ext cx="466666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" y="627380"/>
            <a:ext cx="10202545" cy="603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6125" y="1734820"/>
            <a:ext cx="914844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820" y="2590165"/>
            <a:ext cx="1016952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820" y="3436620"/>
            <a:ext cx="1006602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660" y="4291965"/>
            <a:ext cx="995172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72820" y="5147310"/>
            <a:ext cx="1016952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89660" y="5993765"/>
            <a:ext cx="1001776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8" grpId="0" bldLvl="0" animBg="1"/>
      <p:bldP spid="22" grpId="0" bldLvl="0" animBg="1"/>
      <p:bldP spid="24" grpId="0" bldLvl="0" animBg="1"/>
      <p:bldP spid="5" grpId="1" animBg="1"/>
      <p:bldP spid="7" grpId="1" animBg="1"/>
      <p:bldP spid="10" grpId="1" animBg="1"/>
      <p:bldP spid="18" grpId="1" animBg="1"/>
      <p:bldP spid="22" grpId="1" animBg="1"/>
      <p:bldP spid="2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940" y="729615"/>
            <a:ext cx="911034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6190" y="869315"/>
            <a:ext cx="909383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6190" y="1616710"/>
            <a:ext cx="90919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6190" y="2416810"/>
            <a:ext cx="90690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4435" y="3160395"/>
            <a:ext cx="91414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66190" y="3943350"/>
            <a:ext cx="90062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66190" y="4688840"/>
            <a:ext cx="89846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66190" y="5478145"/>
            <a:ext cx="900557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66190" y="6233795"/>
            <a:ext cx="156654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bldLvl="0" animBg="1"/>
      <p:bldP spid="18" grpId="0" bldLvl="0" animBg="1"/>
      <p:bldP spid="22" grpId="0" bldLvl="0" animBg="1"/>
      <p:bldP spid="25" grpId="0" bldLvl="0" animBg="1"/>
      <p:bldP spid="27" grpId="0" animBg="1"/>
      <p:bldP spid="4" grpId="1" animBg="1"/>
      <p:bldP spid="6" grpId="1" animBg="1"/>
      <p:bldP spid="8" grpId="1" animBg="1"/>
      <p:bldP spid="13" grpId="1" animBg="1"/>
      <p:bldP spid="18" grpId="1" animBg="1"/>
      <p:bldP spid="22" grpId="1" animBg="1"/>
      <p:bldP spid="25" grpId="1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4545" y="5157470"/>
            <a:ext cx="309118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3580"/>
            <a:ext cx="10670540" cy="602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2465" y="1839595"/>
            <a:ext cx="7607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805" y="459105"/>
            <a:ext cx="8657590" cy="628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5517515"/>
            <a:ext cx="74529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5937250"/>
            <a:ext cx="233235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9717405" cy="371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1800" y="765175"/>
            <a:ext cx="6273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4149090"/>
            <a:ext cx="9717405" cy="265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05130"/>
            <a:ext cx="8534400" cy="628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9720" y="5374005"/>
            <a:ext cx="746569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14475" y="5911850"/>
            <a:ext cx="747268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9615"/>
            <a:ext cx="1074229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70"/>
          <a:stretch>
            <a:fillRect/>
          </a:stretch>
        </p:blipFill>
        <p:spPr>
          <a:xfrm>
            <a:off x="720090" y="1196975"/>
            <a:ext cx="10800080" cy="418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2024-06-05T17:09:16Z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