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62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5095" y="2496820"/>
            <a:ext cx="6851650" cy="1861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56"/>
          <a:stretch>
            <a:fillRect/>
          </a:stretch>
        </p:blipFill>
        <p:spPr>
          <a:xfrm>
            <a:off x="3575685" y="1125220"/>
            <a:ext cx="6193245" cy="523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5335"/>
            <a:ext cx="10654030" cy="595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76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62110"/>
            <a:ext cx="10800000" cy="84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781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578485"/>
            <a:ext cx="9660255" cy="61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9125"/>
            <a:ext cx="10808335" cy="611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855595" y="981075"/>
            <a:ext cx="6672035" cy="443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2927350" y="1052830"/>
            <a:ext cx="6816090" cy="417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215" y="1052830"/>
            <a:ext cx="11624310" cy="538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340935"/>
            <a:ext cx="10800000" cy="36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520" y="2372360"/>
            <a:ext cx="11777980" cy="211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8350"/>
            <a:ext cx="10981690" cy="596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1025"/>
            <a:ext cx="9999345" cy="61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56"/>
          <a:stretch>
            <a:fillRect/>
          </a:stretch>
        </p:blipFill>
        <p:spPr>
          <a:xfrm>
            <a:off x="3215640" y="679450"/>
            <a:ext cx="5038725" cy="610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0890"/>
            <a:ext cx="10801985" cy="588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2024-06-06T10:35:44Z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