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70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853055"/>
            <a:ext cx="6115685" cy="93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3570"/>
            <a:ext cx="10060940" cy="610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895"/>
            <a:ext cx="10494010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05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18075"/>
            <a:ext cx="10800000" cy="42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00"/>
          <a:stretch>
            <a:fillRect/>
          </a:stretch>
        </p:blipFill>
        <p:spPr>
          <a:xfrm>
            <a:off x="720090" y="972185"/>
            <a:ext cx="10800080" cy="507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530" y="2061210"/>
            <a:ext cx="6432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00"/>
          <a:stretch>
            <a:fillRect/>
          </a:stretch>
        </p:blipFill>
        <p:spPr>
          <a:xfrm>
            <a:off x="839470" y="1412875"/>
            <a:ext cx="10800080" cy="368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51075" y="3594100"/>
            <a:ext cx="915162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4221480"/>
            <a:ext cx="306895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915" y="3306445"/>
            <a:ext cx="95211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215" y="4354830"/>
            <a:ext cx="367538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50240"/>
            <a:ext cx="9250045" cy="608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8645" y="3352800"/>
            <a:ext cx="825246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4635" y="4281170"/>
            <a:ext cx="86220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1140" y="5140325"/>
            <a:ext cx="864552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39875" y="6026785"/>
            <a:ext cx="19538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0655" y="2247265"/>
            <a:ext cx="99917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1680" y="3070860"/>
            <a:ext cx="1054163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3740" y="4012565"/>
            <a:ext cx="1059434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941385"/>
            <a:ext cx="10800000" cy="909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719455" y="5094605"/>
            <a:ext cx="151955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9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976053"/>
            <a:ext cx="9409523" cy="48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29765"/>
            <a:ext cx="106845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92425"/>
            <a:ext cx="105886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50310"/>
            <a:ext cx="106667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809358"/>
            <a:ext cx="10561904" cy="47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747385"/>
            <a:ext cx="106991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0560"/>
            <a:ext cx="10317480" cy="606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1832610"/>
            <a:ext cx="6724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107365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92020"/>
            <a:ext cx="106349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154680"/>
            <a:ext cx="106838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815" y="4053840"/>
            <a:ext cx="105111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061257"/>
            <a:ext cx="10561904" cy="4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988050"/>
            <a:ext cx="78130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20" grpId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1670"/>
            <a:ext cx="10518775" cy="607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890"/>
            <a:ext cx="10800000" cy="417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658" y="3299644"/>
            <a:ext cx="1790476" cy="53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9134" y="4330201"/>
            <a:ext cx="1752380" cy="55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7700"/>
            <a:ext cx="10775950" cy="608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700980"/>
            <a:ext cx="10800000" cy="326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2970" y="2005965"/>
            <a:ext cx="84639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070" y="3045460"/>
            <a:ext cx="91694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9070" y="4093845"/>
            <a:ext cx="91694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740" y="5301615"/>
            <a:ext cx="2600960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5010"/>
            <a:ext cx="10617835" cy="601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9960" y="920115"/>
            <a:ext cx="69151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8825" y="6003925"/>
            <a:ext cx="312483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0555"/>
            <a:ext cx="10520045" cy="610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4275" y="1950720"/>
            <a:ext cx="85153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836745"/>
            <a:ext cx="10800000" cy="53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184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845310"/>
            <a:ext cx="92951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709545"/>
            <a:ext cx="452945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72770"/>
            <a:ext cx="8984615" cy="615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8000" y="1584325"/>
            <a:ext cx="6070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9255760" cy="618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6021705"/>
            <a:ext cx="654621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2024-06-06T06:47:27Z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