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8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853055"/>
            <a:ext cx="6049645" cy="1006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452755"/>
            <a:ext cx="10770870" cy="627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23385" y="555625"/>
            <a:ext cx="331978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36495" y="1597660"/>
            <a:ext cx="709485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25065" y="2678430"/>
            <a:ext cx="696341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20010" y="3655695"/>
            <a:ext cx="625983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79855" y="4660265"/>
            <a:ext cx="951103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5165" y="5738495"/>
            <a:ext cx="598995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1" grpId="0" bldLvl="0" animBg="1"/>
      <p:bldP spid="18" grpId="0" bldLvl="0" animBg="1"/>
      <p:bldP spid="24" grpId="0" bldLvl="0" animBg="1"/>
      <p:bldP spid="2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7700"/>
            <a:ext cx="10618470" cy="608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25" y="476700"/>
            <a:ext cx="10800000" cy="108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9225"/>
            <a:ext cx="10800000" cy="51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399415"/>
            <a:ext cx="9398635" cy="637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1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3325597"/>
            <a:ext cx="9342857" cy="5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940" y="4344670"/>
            <a:ext cx="990219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690" y="5421630"/>
            <a:ext cx="99758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1520"/>
            <a:ext cx="10512425" cy="600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9915" y="1786890"/>
            <a:ext cx="60071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8500"/>
            <a:ext cx="10607675" cy="603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0065" y="3869055"/>
            <a:ext cx="926274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0480" y="4820920"/>
            <a:ext cx="977519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53820" y="5793740"/>
            <a:ext cx="977265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972000"/>
            <a:ext cx="10800000" cy="5233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010" y="1188085"/>
            <a:ext cx="1020000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9010" y="2318385"/>
            <a:ext cx="1008062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69010" y="3370580"/>
            <a:ext cx="1008062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69010" y="4346575"/>
            <a:ext cx="1008062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111885" y="5480685"/>
            <a:ext cx="137033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6" grpId="0" bldLvl="0" animBg="1"/>
      <p:bldP spid="34" grpId="0" bldLvl="0" animBg="1"/>
      <p:bldP spid="4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972000"/>
            <a:ext cx="10800000" cy="5377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17040" y="1299845"/>
            <a:ext cx="945007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40765" y="2356485"/>
            <a:ext cx="1012634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40765" y="3376930"/>
            <a:ext cx="1001014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040765" y="4440555"/>
            <a:ext cx="1008761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040765" y="5481955"/>
            <a:ext cx="787781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2" grpId="0" bldLvl="0" animBg="1"/>
      <p:bldP spid="32" grpId="0" bldLvl="0" animBg="1"/>
      <p:bldP spid="4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5229225"/>
            <a:ext cx="435673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2620"/>
            <a:ext cx="10484485" cy="608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130" y="1862455"/>
            <a:ext cx="63563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750570"/>
            <a:ext cx="10697210" cy="5981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1700980"/>
            <a:ext cx="10800000" cy="263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1845310"/>
            <a:ext cx="939165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2647315"/>
            <a:ext cx="10815320" cy="156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9090"/>
            <a:ext cx="10800000" cy="315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572960"/>
            <a:ext cx="10800000" cy="312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571365" y="5897880"/>
            <a:ext cx="566166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415" y="588645"/>
            <a:ext cx="9071610" cy="6143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27170" y="3253105"/>
            <a:ext cx="442722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2024-06-06T07:06:53Z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