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64" r:id="rId7"/>
    <p:sldId id="340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63" r:id="rId18"/>
    <p:sldId id="327" r:id="rId19"/>
    <p:sldId id="326" r:id="rId20"/>
    <p:sldId id="362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925445"/>
            <a:ext cx="7602855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455" y="476885"/>
            <a:ext cx="8310880" cy="470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6400" y="1348105"/>
            <a:ext cx="5454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835" y="5279390"/>
            <a:ext cx="8310245" cy="157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692600"/>
            <a:ext cx="10270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935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740" y="1480820"/>
            <a:ext cx="93141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205355"/>
            <a:ext cx="11116310" cy="264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294005"/>
            <a:ext cx="7591425" cy="640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4855" y="1052830"/>
            <a:ext cx="56959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05130"/>
            <a:ext cx="8627110" cy="636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205" y="5445760"/>
            <a:ext cx="748855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5969000"/>
            <a:ext cx="70173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21030"/>
            <a:ext cx="10800000" cy="301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7580" y="1833880"/>
            <a:ext cx="84899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02"/>
          <a:stretch>
            <a:fillRect/>
          </a:stretch>
        </p:blipFill>
        <p:spPr>
          <a:xfrm>
            <a:off x="1271270" y="3789045"/>
            <a:ext cx="10800000" cy="2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33"/>
          <a:stretch>
            <a:fillRect/>
          </a:stretch>
        </p:blipFill>
        <p:spPr>
          <a:xfrm>
            <a:off x="1055370" y="1269365"/>
            <a:ext cx="10800000" cy="40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621030"/>
            <a:ext cx="9234805" cy="614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43"/>
          <a:stretch>
            <a:fillRect/>
          </a:stretch>
        </p:blipFill>
        <p:spPr>
          <a:xfrm>
            <a:off x="622935" y="1557020"/>
            <a:ext cx="10800000" cy="41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6530" y="1701165"/>
            <a:ext cx="6286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57"/>
          <a:stretch>
            <a:fillRect/>
          </a:stretch>
        </p:blipFill>
        <p:spPr>
          <a:xfrm>
            <a:off x="1271270" y="621030"/>
            <a:ext cx="9350375" cy="616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8054340" cy="60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250" y="1536700"/>
            <a:ext cx="6559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92600"/>
            <a:ext cx="10338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885"/>
            <a:ext cx="8592820" cy="622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5374005"/>
            <a:ext cx="74491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1940" y="6021705"/>
            <a:ext cx="73209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25"/>
          <a:stretch>
            <a:fillRect/>
          </a:stretch>
        </p:blipFill>
        <p:spPr>
          <a:xfrm>
            <a:off x="551180" y="692785"/>
            <a:ext cx="10800000" cy="609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1917065"/>
            <a:ext cx="6070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75"/>
          <a:stretch>
            <a:fillRect/>
          </a:stretch>
        </p:blipFill>
        <p:spPr>
          <a:xfrm>
            <a:off x="551180" y="1269365"/>
            <a:ext cx="10800000" cy="415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76250"/>
            <a:ext cx="8334375" cy="225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2708275"/>
            <a:ext cx="8334375" cy="409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267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8990" y="1557020"/>
            <a:ext cx="935609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205355"/>
            <a:ext cx="10779125" cy="20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60985"/>
            <a:ext cx="7557135" cy="644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1052830"/>
            <a:ext cx="5359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10521950" cy="586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5764530"/>
            <a:ext cx="457263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