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94" r:id="rId4"/>
    <p:sldId id="393" r:id="rId5"/>
    <p:sldId id="392" r:id="rId6"/>
    <p:sldId id="391" r:id="rId7"/>
    <p:sldId id="390" r:id="rId8"/>
    <p:sldId id="389" r:id="rId9"/>
    <p:sldId id="388" r:id="rId10"/>
    <p:sldId id="387" r:id="rId11"/>
    <p:sldId id="386" r:id="rId12"/>
    <p:sldId id="385" r:id="rId13"/>
    <p:sldId id="384" r:id="rId14"/>
    <p:sldId id="383" r:id="rId15"/>
    <p:sldId id="382" r:id="rId16"/>
    <p:sldId id="381" r:id="rId17"/>
    <p:sldId id="380" r:id="rId18"/>
    <p:sldId id="379" r:id="rId19"/>
    <p:sldId id="378" r:id="rId20"/>
    <p:sldId id="377" r:id="rId21"/>
    <p:sldId id="376" r:id="rId22"/>
    <p:sldId id="375" r:id="rId23"/>
    <p:sldId id="374" r:id="rId24"/>
    <p:sldId id="373" r:id="rId25"/>
    <p:sldId id="372" r:id="rId26"/>
    <p:sldId id="371" r:id="rId27"/>
    <p:sldId id="370" r:id="rId28"/>
    <p:sldId id="369" r:id="rId29"/>
    <p:sldId id="368" r:id="rId30"/>
    <p:sldId id="367" r:id="rId31"/>
    <p:sldId id="366" r:id="rId32"/>
    <p:sldId id="365" r:id="rId33"/>
    <p:sldId id="364" r:id="rId34"/>
    <p:sldId id="363" r:id="rId35"/>
    <p:sldId id="362" r:id="rId36"/>
    <p:sldId id="361" r:id="rId37"/>
    <p:sldId id="360" r:id="rId38"/>
    <p:sldId id="358" r:id="rId39"/>
    <p:sldId id="357" r:id="rId40"/>
    <p:sldId id="356" r:id="rId41"/>
    <p:sldId id="355" r:id="rId42"/>
    <p:sldId id="354" r:id="rId43"/>
    <p:sldId id="353" r:id="rId44"/>
    <p:sldId id="352" r:id="rId45"/>
    <p:sldId id="351" r:id="rId46"/>
    <p:sldId id="349" r:id="rId47"/>
    <p:sldId id="348" r:id="rId48"/>
    <p:sldId id="347" r:id="rId49"/>
    <p:sldId id="345" r:id="rId50"/>
    <p:sldId id="344" r:id="rId51"/>
    <p:sldId id="342" r:id="rId52"/>
    <p:sldId id="341" r:id="rId53"/>
    <p:sldId id="340" r:id="rId54"/>
    <p:sldId id="339" r:id="rId55"/>
    <p:sldId id="338" r:id="rId56"/>
    <p:sldId id="337" r:id="rId57"/>
    <p:sldId id="336" r:id="rId58"/>
    <p:sldId id="335" r:id="rId59"/>
    <p:sldId id="334" r:id="rId60"/>
    <p:sldId id="333" r:id="rId61"/>
    <p:sldId id="332" r:id="rId62"/>
    <p:sldId id="330" r:id="rId63"/>
    <p:sldId id="329" r:id="rId64"/>
    <p:sldId id="328" r:id="rId65"/>
    <p:sldId id="327" r:id="rId66"/>
  </p:sldIdLst>
  <p:sldSz cx="12192000" cy="6858000"/>
  <p:notesSz cx="6858000" cy="9144000"/>
  <p:custDataLst>
    <p:tags r:id="rId7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0" Type="http://schemas.openxmlformats.org/officeDocument/2006/relationships/tags" Target="tags/tag1.xml"/><Relationship Id="rId7" Type="http://schemas.openxmlformats.org/officeDocument/2006/relationships/slide" Target="slides/slide5.xml"/><Relationship Id="rId69" Type="http://schemas.openxmlformats.org/officeDocument/2006/relationships/tableStyles" Target="tableStyles.xml"/><Relationship Id="rId68" Type="http://schemas.openxmlformats.org/officeDocument/2006/relationships/viewProps" Target="viewProps.xml"/><Relationship Id="rId67" Type="http://schemas.openxmlformats.org/officeDocument/2006/relationships/presProps" Target="presProps.xml"/><Relationship Id="rId66" Type="http://schemas.openxmlformats.org/officeDocument/2006/relationships/slide" Target="slides/slide64.xml"/><Relationship Id="rId65" Type="http://schemas.openxmlformats.org/officeDocument/2006/relationships/slide" Target="slides/slide63.xml"/><Relationship Id="rId64" Type="http://schemas.openxmlformats.org/officeDocument/2006/relationships/slide" Target="slides/slide62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5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2.png"/><Relationship Id="rId1" Type="http://schemas.openxmlformats.org/officeDocument/2006/relationships/image" Target="../media/image51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5.png"/><Relationship Id="rId1" Type="http://schemas.openxmlformats.org/officeDocument/2006/relationships/image" Target="../media/image5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1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2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3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4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7.png"/><Relationship Id="rId1" Type="http://schemas.openxmlformats.org/officeDocument/2006/relationships/image" Target="../media/image66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8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9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0.png"/></Relationships>
</file>

<file path=ppt/slides/_rels/slide6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image" Target="../media/image7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885"/>
          <a:stretch>
            <a:fillRect/>
          </a:stretch>
        </p:blipFill>
        <p:spPr>
          <a:xfrm>
            <a:off x="2135505" y="2205355"/>
            <a:ext cx="8976450" cy="1830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82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29523" y="1105443"/>
            <a:ext cx="276190" cy="28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53590" y="4221480"/>
            <a:ext cx="163893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4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48571" y="1172051"/>
            <a:ext cx="295238" cy="304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65020" y="4330065"/>
            <a:ext cx="9332595" cy="38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82980" y="4797425"/>
            <a:ext cx="5266055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73735"/>
            <a:ext cx="9359265" cy="6058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31330" y="711200"/>
            <a:ext cx="524510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73885" y="6367780"/>
            <a:ext cx="4343400" cy="36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57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20000" y="1181940"/>
            <a:ext cx="285715" cy="305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576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31315" y="4991100"/>
            <a:ext cx="9416415" cy="442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2935" y="5445760"/>
            <a:ext cx="1776095" cy="410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46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62955" y="4302125"/>
            <a:ext cx="3157855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1556835"/>
            <a:ext cx="10800000" cy="25802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37520" y="1690623"/>
            <a:ext cx="3057142" cy="382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56567" y="2971169"/>
            <a:ext cx="2514285" cy="372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19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10476" y="2402977"/>
            <a:ext cx="1657142" cy="352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10476" y="3032607"/>
            <a:ext cx="1190476" cy="391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48405" y="3690620"/>
            <a:ext cx="4742815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86666" y="4330027"/>
            <a:ext cx="4476190" cy="391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748571" y="4969197"/>
            <a:ext cx="4514285" cy="391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815080" y="5617845"/>
            <a:ext cx="4611370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animBg="1"/>
      <p:bldP spid="9" grpId="0" animBg="1"/>
      <p:bldP spid="10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890"/>
          <a:stretch>
            <a:fillRect/>
          </a:stretch>
        </p:blipFill>
        <p:spPr>
          <a:xfrm>
            <a:off x="3281680" y="1205230"/>
            <a:ext cx="5951945" cy="3900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00637" y="1357652"/>
            <a:ext cx="1961904" cy="381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53018" y="2006233"/>
            <a:ext cx="838095" cy="37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29355" y="2645410"/>
            <a:ext cx="4580255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29209" y="3293857"/>
            <a:ext cx="4476190" cy="37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719685" y="3932900"/>
            <a:ext cx="4485714" cy="381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700637" y="4581481"/>
            <a:ext cx="4504761" cy="381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69180"/>
            <a:ext cx="10800000" cy="3931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310" y="635635"/>
            <a:ext cx="11188065" cy="6096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38340" y="2858770"/>
            <a:ext cx="572770" cy="50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60245" y="6234430"/>
            <a:ext cx="1860550" cy="40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69180"/>
            <a:ext cx="10800000" cy="3839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45" y="1556835"/>
            <a:ext cx="10800000" cy="32375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9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29225"/>
            <a:ext cx="10800000" cy="27522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96790"/>
            <a:ext cx="10800000" cy="4005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00270"/>
            <a:ext cx="10800000" cy="4656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45125"/>
            <a:ext cx="10800000" cy="1965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85080"/>
            <a:ext cx="10800000" cy="26600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29523" y="2953361"/>
            <a:ext cx="9638095" cy="390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58095" y="3611227"/>
            <a:ext cx="4885714" cy="390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85080"/>
            <a:ext cx="10800000" cy="32006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48790" y="2866390"/>
            <a:ext cx="9634220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29690" y="3474720"/>
            <a:ext cx="1001522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20165" y="4152265"/>
            <a:ext cx="5157470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765175"/>
            <a:ext cx="10856595" cy="5823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08150" y="4707255"/>
            <a:ext cx="9726930" cy="441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20165" y="5395595"/>
            <a:ext cx="10085705" cy="406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91590" y="6025515"/>
            <a:ext cx="4653280" cy="421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05485"/>
            <a:ext cx="10336530" cy="6026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08445" y="807720"/>
            <a:ext cx="624840" cy="393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10410" y="6339840"/>
            <a:ext cx="3317240" cy="366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765175"/>
            <a:ext cx="10850245" cy="5832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37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781"/>
          <a:stretch>
            <a:fillRect/>
          </a:stretch>
        </p:blipFill>
        <p:spPr>
          <a:xfrm>
            <a:off x="720090" y="1845310"/>
            <a:ext cx="10800080" cy="2601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77142" y="2655222"/>
            <a:ext cx="9780952" cy="390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39190" y="3322320"/>
            <a:ext cx="10263505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67619" y="3951377"/>
            <a:ext cx="3857142" cy="381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1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7810" y="2558415"/>
            <a:ext cx="9650095" cy="3990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10715" y="2644140"/>
            <a:ext cx="8775700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94155" y="3206750"/>
            <a:ext cx="9192260" cy="34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494155" y="3763645"/>
            <a:ext cx="9192260" cy="370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494155" y="4336415"/>
            <a:ext cx="9269730" cy="379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494155" y="4946015"/>
            <a:ext cx="9164955" cy="349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494155" y="5526405"/>
            <a:ext cx="9269730" cy="34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494155" y="6097270"/>
            <a:ext cx="6271260" cy="349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219"/>
          <a:stretch>
            <a:fillRect/>
          </a:stretch>
        </p:blipFill>
        <p:spPr>
          <a:xfrm>
            <a:off x="1055370" y="765175"/>
            <a:ext cx="9650095" cy="1737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4" grpId="0" animBg="1"/>
      <p:bldP spid="16" grpId="0" animBg="1"/>
      <p:bldP spid="20" grpId="0" animBg="1"/>
      <p:bldP spid="21" grpId="0" animBg="1"/>
      <p:bldP spid="23" grpId="0" animBg="1"/>
      <p:bldP spid="4" grpId="1" animBg="1"/>
      <p:bldP spid="11" grpId="1" animBg="1"/>
      <p:bldP spid="14" grpId="1" animBg="1"/>
      <p:bldP spid="16" grpId="1" animBg="1"/>
      <p:bldP spid="20" grpId="1" animBg="1"/>
      <p:bldP spid="21" grpId="1" animBg="1"/>
      <p:bldP spid="23" grpId="1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8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35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5625"/>
            <a:ext cx="10800000" cy="39071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4662620"/>
            <a:ext cx="10800000" cy="19044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4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10476" y="1181709"/>
            <a:ext cx="295238" cy="295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44700" y="4331970"/>
            <a:ext cx="2536190" cy="473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196790"/>
            <a:ext cx="10800000" cy="38334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52650" y="3208655"/>
            <a:ext cx="9342120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04975" y="3847465"/>
            <a:ext cx="9728835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42854" y="4486688"/>
            <a:ext cx="4276190" cy="400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00980"/>
            <a:ext cx="10800000" cy="25494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39265" y="3094990"/>
            <a:ext cx="9295765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48740" y="3735070"/>
            <a:ext cx="5309870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84530"/>
            <a:ext cx="9577705" cy="6047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79055" y="711200"/>
            <a:ext cx="567055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19605" y="5378450"/>
            <a:ext cx="8353425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55370" y="5805805"/>
            <a:ext cx="9133205" cy="849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83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58095" y="3022309"/>
            <a:ext cx="9780952" cy="390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20140" y="3661410"/>
            <a:ext cx="10342880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77290" y="4319270"/>
            <a:ext cx="10198100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48715" y="4948555"/>
            <a:ext cx="7683500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10" grpId="0" bldLvl="0" animBg="1"/>
      <p:bldP spid="12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529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53515" y="1677035"/>
            <a:ext cx="9986645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2267585"/>
            <a:ext cx="10683240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2858135"/>
            <a:ext cx="10757535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3458210"/>
            <a:ext cx="10685780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4039050"/>
            <a:ext cx="10685714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4629600"/>
            <a:ext cx="3076190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0" grpId="0" bldLvl="0" animBg="1"/>
      <p:bldP spid="12" grpId="0" animBg="1"/>
      <p:bldP spid="13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39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72380" y="1057940"/>
            <a:ext cx="9866666" cy="343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0090" y="1649730"/>
            <a:ext cx="10628630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242002"/>
            <a:ext cx="10695238" cy="334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2834005"/>
            <a:ext cx="10805160" cy="32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3425825"/>
            <a:ext cx="10747375" cy="32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4018097"/>
            <a:ext cx="933333" cy="324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  <p:bldP spid="8" grpId="0" bldLvl="0" animBg="1"/>
      <p:bldP spid="10" grpId="0" bldLvl="0" animBg="1"/>
      <p:bldP spid="12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4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62857" y="1076903"/>
            <a:ext cx="9904762" cy="343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90" y="1677670"/>
            <a:ext cx="10667365" cy="32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2268855"/>
            <a:ext cx="10838180" cy="32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2850728"/>
            <a:ext cx="10666666" cy="333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3441700"/>
            <a:ext cx="10741660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4033520"/>
            <a:ext cx="10701655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4615180"/>
            <a:ext cx="10741025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04" y="5206290"/>
            <a:ext cx="8085714" cy="333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  <p:bldP spid="9" grpId="0" animBg="1"/>
      <p:bldP spid="10" grpId="0" bldLvl="0" animBg="1"/>
      <p:bldP spid="12" grpId="0" bldLvl="0" animBg="1"/>
      <p:bldP spid="15" grpId="0" bldLvl="0" animBg="1"/>
      <p:bldP spid="17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5795" y="1043755"/>
            <a:ext cx="10800000" cy="5836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26490" y="1125220"/>
            <a:ext cx="10156825" cy="46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00345"/>
            <a:ext cx="10800000" cy="46320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786255"/>
            <a:ext cx="10859135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2367280"/>
            <a:ext cx="10799445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2958465"/>
            <a:ext cx="10732770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3559175"/>
            <a:ext cx="10732770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4149725"/>
            <a:ext cx="10772775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04" y="4740744"/>
            <a:ext cx="10695238" cy="333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04" y="5331668"/>
            <a:ext cx="10695238" cy="343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04" y="5932123"/>
            <a:ext cx="10228571" cy="32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11" grpId="0" bldLvl="0" animBg="1"/>
      <p:bldP spid="13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205170"/>
            <a:ext cx="10800000" cy="18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62857" y="2395646"/>
            <a:ext cx="9885714" cy="333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90" y="2986405"/>
            <a:ext cx="10704830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3566795"/>
            <a:ext cx="4808855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19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34285" y="4387266"/>
            <a:ext cx="552380" cy="295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24761" y="5035976"/>
            <a:ext cx="580952" cy="295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100" y="692785"/>
            <a:ext cx="10067290" cy="2404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0495" y="3118485"/>
            <a:ext cx="10067290" cy="3590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11020" y="3268980"/>
            <a:ext cx="9228455" cy="337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84935" y="3846830"/>
            <a:ext cx="9596755" cy="373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84935" y="4413250"/>
            <a:ext cx="9633585" cy="394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384935" y="5055870"/>
            <a:ext cx="9596120" cy="35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384935" y="5659755"/>
            <a:ext cx="9633585" cy="36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384935" y="6246495"/>
            <a:ext cx="6924675" cy="36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1" grpId="0" animBg="1"/>
      <p:bldP spid="18" grpId="0" animBg="1"/>
      <p:bldP spid="20" grpId="0" animBg="1"/>
      <p:bldP spid="22" grpId="0" animBg="1"/>
      <p:bldP spid="4" grpId="1" animBg="1"/>
      <p:bldP spid="10" grpId="1" animBg="1"/>
      <p:bldP spid="11" grpId="1" animBg="1"/>
      <p:bldP spid="18" grpId="1" animBg="1"/>
      <p:bldP spid="20" grpId="1" animBg="1"/>
      <p:bldP spid="22" grpId="1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35" y="1340935"/>
            <a:ext cx="10800000" cy="3329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87265"/>
            <a:ext cx="10800000" cy="25003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88860"/>
            <a:ext cx="10800000" cy="1296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21360"/>
            <a:ext cx="8776970" cy="6010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07710" y="778510"/>
            <a:ext cx="431165" cy="374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02130" y="5952490"/>
            <a:ext cx="7819390" cy="276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82980" y="6309360"/>
            <a:ext cx="7843520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" grpId="0" bldLvl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12690"/>
            <a:ext cx="10800000" cy="3243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81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7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74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37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40935"/>
            <a:ext cx="10800000" cy="31392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39047" y="2047027"/>
            <a:ext cx="9847619" cy="400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7290" y="2616200"/>
            <a:ext cx="10238105" cy="44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29665" y="3306445"/>
            <a:ext cx="10257155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48571" y="3936302"/>
            <a:ext cx="3057142" cy="391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3" grpId="0" bldLvl="0" animBg="1"/>
      <p:bldP spid="15" grpId="0" bldLvl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09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148571" y="2944053"/>
            <a:ext cx="9228571" cy="390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67619" y="3572824"/>
            <a:ext cx="9609523" cy="390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67619" y="4201594"/>
            <a:ext cx="9609523" cy="390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29523" y="4839892"/>
            <a:ext cx="5133333" cy="390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17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20000" y="2317755"/>
            <a:ext cx="9161905" cy="381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9523" y="2947683"/>
            <a:ext cx="9619047" cy="391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39215" y="3577590"/>
            <a:ext cx="9608820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10476" y="4207539"/>
            <a:ext cx="9600000" cy="391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00952" y="4837467"/>
            <a:ext cx="1847619" cy="372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animBg="1"/>
      <p:bldP spid="9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04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29740" y="1726565"/>
            <a:ext cx="9624695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29690" y="2356485"/>
            <a:ext cx="10118090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29690" y="2927350"/>
            <a:ext cx="10072370" cy="450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348740" y="3564255"/>
            <a:ext cx="10053320" cy="43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339215" y="4256405"/>
            <a:ext cx="6174740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5" grpId="0" bldLvl="0" animBg="1"/>
      <p:bldP spid="17" grpId="0" bldLvl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313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48790" y="2982595"/>
            <a:ext cx="9690100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29690" y="3602355"/>
            <a:ext cx="10097135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20165" y="4194810"/>
            <a:ext cx="10106660" cy="41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20165" y="4859655"/>
            <a:ext cx="10106025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320000" y="5498353"/>
            <a:ext cx="3895238" cy="381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  <p:bldP spid="11" grpId="0" bldLvl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74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845" y="613410"/>
            <a:ext cx="10529570" cy="3054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6580" y="3718560"/>
            <a:ext cx="10529570" cy="2976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9150" y="1052645"/>
            <a:ext cx="10800000" cy="4423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58197" y="4303321"/>
            <a:ext cx="2495238" cy="390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77245" y="4312854"/>
            <a:ext cx="2495238" cy="381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05816" y="4932484"/>
            <a:ext cx="2438095" cy="390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77245" y="4932484"/>
            <a:ext cx="2485714" cy="390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82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15238" y="2306435"/>
            <a:ext cx="3171428" cy="371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830" y="1412690"/>
            <a:ext cx="10800000" cy="3735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10877" y="1527031"/>
            <a:ext cx="1266666" cy="390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05850" y="2774950"/>
            <a:ext cx="2172970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53734" y="3394608"/>
            <a:ext cx="5600000" cy="381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429925" y="4023486"/>
            <a:ext cx="2142857" cy="381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530" y="621665"/>
            <a:ext cx="10006965" cy="1240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7655" y="5536565"/>
            <a:ext cx="10029825" cy="1192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15135" y="5628005"/>
            <a:ext cx="8620125" cy="43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19555" y="6273165"/>
            <a:ext cx="2140585" cy="319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211"/>
          <a:stretch>
            <a:fillRect/>
          </a:stretch>
        </p:blipFill>
        <p:spPr>
          <a:xfrm>
            <a:off x="3608705" y="1713865"/>
            <a:ext cx="4380230" cy="3865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191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29225"/>
            <a:ext cx="10800000" cy="2524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40935"/>
            <a:ext cx="10800000" cy="38088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64</vt:i4>
      </vt:variant>
    </vt:vector>
  </HeadingPairs>
  <TitlesOfParts>
    <vt:vector size="7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2024-06-05T11:40:45Z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