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7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170" y="3055620"/>
            <a:ext cx="1175766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12"/>
          <a:stretch>
            <a:fillRect/>
          </a:stretch>
        </p:blipFill>
        <p:spPr>
          <a:xfrm>
            <a:off x="911225" y="981260"/>
            <a:ext cx="10800000" cy="524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5445760"/>
            <a:ext cx="80105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755015"/>
            <a:ext cx="10622915" cy="597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3340" y="1896110"/>
            <a:ext cx="17900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69"/>
          <a:stretch>
            <a:fillRect/>
          </a:stretch>
        </p:blipFill>
        <p:spPr>
          <a:xfrm>
            <a:off x="720090" y="1196975"/>
            <a:ext cx="10800080" cy="324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844490"/>
            <a:ext cx="10800000" cy="404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2132" y="3084422"/>
            <a:ext cx="2723809" cy="4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170" y="4020820"/>
            <a:ext cx="1002728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6335" y="5173345"/>
            <a:ext cx="67151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31"/>
          <a:stretch>
            <a:fillRect/>
          </a:stretch>
        </p:blipFill>
        <p:spPr>
          <a:xfrm>
            <a:off x="670560" y="630105"/>
            <a:ext cx="10800080" cy="88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481330"/>
            <a:ext cx="9622155" cy="625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99"/>
          <a:stretch>
            <a:fillRect/>
          </a:stretch>
        </p:blipFill>
        <p:spPr>
          <a:xfrm>
            <a:off x="3215640" y="332740"/>
            <a:ext cx="6456045" cy="614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547370"/>
            <a:ext cx="9728200" cy="618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7555" y="1981835"/>
            <a:ext cx="121793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2850" y="2883535"/>
            <a:ext cx="4032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2645" y="4137660"/>
            <a:ext cx="166433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5085" y="5031105"/>
            <a:ext cx="248793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6770" y="5478145"/>
            <a:ext cx="76327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95085" y="5933440"/>
            <a:ext cx="163004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4" grpId="1" animBg="1"/>
      <p:bldP spid="5" grpId="1" animBg="1"/>
      <p:bldP spid="6" grpId="1" animBg="1"/>
      <p:bldP spid="7" grpId="1" animBg="1"/>
      <p:bldP spid="8" grpId="1" animBg="1"/>
      <p:bldP spid="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12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412690"/>
            <a:ext cx="10800000" cy="374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224730"/>
            <a:ext cx="10800000" cy="44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90065" y="1711325"/>
            <a:ext cx="95142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1415" y="2696845"/>
            <a:ext cx="100609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61415" y="3829685"/>
            <a:ext cx="994854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61415" y="4879340"/>
            <a:ext cx="100228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3" grpId="0" bldLvl="0" animBg="1"/>
      <p:bldP spid="3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277435"/>
            <a:ext cx="10800000" cy="427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880" y="1583055"/>
            <a:ext cx="1007110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880" y="2641600"/>
            <a:ext cx="995553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4880" y="3650615"/>
            <a:ext cx="100704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44880" y="4631055"/>
            <a:ext cx="749871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172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0" y="116840"/>
            <a:ext cx="6487160" cy="660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125035"/>
            <a:ext cx="10800000" cy="432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55445" y="1439545"/>
            <a:ext cx="94951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7270" y="2498090"/>
            <a:ext cx="100641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7270" y="3556635"/>
            <a:ext cx="100107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7270" y="4615180"/>
            <a:ext cx="15595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0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18820"/>
            <a:ext cx="8829675" cy="601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62605" y="2285365"/>
            <a:ext cx="112395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238" y="2286919"/>
            <a:ext cx="523809" cy="46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2130" y="3326130"/>
            <a:ext cx="11239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00952" y="3325515"/>
            <a:ext cx="409523" cy="4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3420"/>
            <a:ext cx="9083675" cy="598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8840" y="1663065"/>
            <a:ext cx="54483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450" y="6021705"/>
            <a:ext cx="500761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0" y="549275"/>
            <a:ext cx="10380345" cy="401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2693670"/>
            <a:ext cx="61023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29"/>
          <a:stretch>
            <a:fillRect/>
          </a:stretch>
        </p:blipFill>
        <p:spPr>
          <a:xfrm>
            <a:off x="1596390" y="4655185"/>
            <a:ext cx="10380345" cy="193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3"/>
          <a:stretch>
            <a:fillRect/>
          </a:stretch>
        </p:blipFill>
        <p:spPr>
          <a:xfrm>
            <a:off x="1127125" y="1413060"/>
            <a:ext cx="10800000" cy="4177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88"/>
          <a:stretch>
            <a:fillRect/>
          </a:stretch>
        </p:blipFill>
        <p:spPr>
          <a:xfrm>
            <a:off x="911225" y="1341120"/>
            <a:ext cx="10800000" cy="410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2024-06-06T10:44:30Z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