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90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7" r:id="rId22"/>
    <p:sldId id="336" r:id="rId23"/>
    <p:sldId id="335" r:id="rId24"/>
    <p:sldId id="334" r:id="rId25"/>
    <p:sldId id="391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  <p:sldId id="392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2925445"/>
            <a:ext cx="6905625" cy="793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925260"/>
            <a:ext cx="10800000" cy="200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941385"/>
            <a:ext cx="10800000" cy="8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9610"/>
            <a:ext cx="926020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9780" y="1989455"/>
            <a:ext cx="4565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6165850"/>
            <a:ext cx="64712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2191342"/>
            <a:ext cx="371428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499745"/>
            <a:ext cx="10507980" cy="608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509135"/>
            <a:ext cx="84181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085715"/>
            <a:ext cx="9713595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>
            <a:fillRect/>
          </a:stretch>
        </p:blipFill>
        <p:spPr>
          <a:xfrm>
            <a:off x="720090" y="972185"/>
            <a:ext cx="10944225" cy="39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0860" y="3288665"/>
            <a:ext cx="95846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9210" y="4263390"/>
            <a:ext cx="99809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5" grpId="1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3"/>
          <a:stretch>
            <a:fillRect/>
          </a:stretch>
        </p:blipFill>
        <p:spPr>
          <a:xfrm>
            <a:off x="479425" y="1412875"/>
            <a:ext cx="10944225" cy="386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1058545" y="1619250"/>
            <a:ext cx="1009523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10285" y="2603500"/>
            <a:ext cx="1020254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09650" y="3521075"/>
            <a:ext cx="102101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49020" y="4524375"/>
            <a:ext cx="83400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9" grpId="0" bldLvl="0" animBg="1"/>
      <p:bldP spid="39" grpId="0" bldLvl="0" animBg="1"/>
      <p:bldP spid="44" grpId="0" bldLvl="0" animBg="1"/>
      <p:bldP spid="25" grpId="1" animBg="1"/>
      <p:bldP spid="29" grpId="1" animBg="1"/>
      <p:bldP spid="39" grpId="1" animBg="1"/>
      <p:bldP spid="4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72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832100"/>
            <a:ext cx="94583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2540" y="3856355"/>
            <a:ext cx="99352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4920" y="4800600"/>
            <a:ext cx="99434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2540" y="5763895"/>
            <a:ext cx="95205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4535"/>
            <a:ext cx="10593070" cy="600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99770"/>
            <a:ext cx="9540240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3515" y="3991610"/>
            <a:ext cx="158940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8650" y="4816475"/>
            <a:ext cx="24396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6905" y="5633085"/>
            <a:ext cx="4540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5" grpId="1" animBg="1"/>
      <p:bldP spid="6" grpId="1" animBg="1"/>
      <p:bldP spid="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94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8472" y="3180518"/>
            <a:ext cx="2771428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3710" y="4125180"/>
            <a:ext cx="2838095" cy="46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269180"/>
            <a:ext cx="10800000" cy="405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9751" y="2585516"/>
            <a:ext cx="1580952" cy="4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7100" y="2566670"/>
            <a:ext cx="16668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6418" y="3520306"/>
            <a:ext cx="1571428" cy="4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5835" y="3491865"/>
            <a:ext cx="36150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70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060" y="1051560"/>
            <a:ext cx="4864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305" y="5877560"/>
            <a:ext cx="60217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3995878"/>
            <a:ext cx="2190476" cy="48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5905" y="4930775"/>
            <a:ext cx="60464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490"/>
            <a:ext cx="10800000" cy="55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9650" y="1047750"/>
            <a:ext cx="65671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496" y="1982516"/>
            <a:ext cx="2066666" cy="4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990" y="4767580"/>
            <a:ext cx="21951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9400" y="5692568"/>
            <a:ext cx="3657142" cy="5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340935"/>
            <a:ext cx="10800000" cy="358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4840" y="1570355"/>
            <a:ext cx="57531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" y="1630045"/>
            <a:ext cx="11626215" cy="356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" y="1878965"/>
            <a:ext cx="11600815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11"/>
          <a:stretch>
            <a:fillRect/>
          </a:stretch>
        </p:blipFill>
        <p:spPr>
          <a:xfrm>
            <a:off x="720090" y="972185"/>
            <a:ext cx="10800080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2132965"/>
            <a:ext cx="75692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57"/>
          <a:stretch>
            <a:fillRect/>
          </a:stretch>
        </p:blipFill>
        <p:spPr>
          <a:xfrm>
            <a:off x="551180" y="1484815"/>
            <a:ext cx="10800080" cy="379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343520"/>
            <a:ext cx="333333" cy="3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5140"/>
            <a:ext cx="10800000" cy="375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438465"/>
            <a:ext cx="10800000" cy="203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840" y="5696585"/>
            <a:ext cx="623062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65505"/>
            <a:ext cx="10661650" cy="586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9720" y="1049020"/>
            <a:ext cx="5854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92785"/>
            <a:ext cx="10659110" cy="5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2024-06-06T15:04:43Z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