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59" r:id="rId4"/>
    <p:sldId id="358" r:id="rId5"/>
    <p:sldId id="357" r:id="rId6"/>
    <p:sldId id="356" r:id="rId7"/>
    <p:sldId id="355" r:id="rId8"/>
    <p:sldId id="354" r:id="rId9"/>
    <p:sldId id="353" r:id="rId10"/>
    <p:sldId id="352" r:id="rId11"/>
    <p:sldId id="351" r:id="rId12"/>
    <p:sldId id="350" r:id="rId13"/>
    <p:sldId id="349" r:id="rId14"/>
    <p:sldId id="347" r:id="rId15"/>
    <p:sldId id="346" r:id="rId16"/>
    <p:sldId id="345" r:id="rId17"/>
    <p:sldId id="344" r:id="rId18"/>
    <p:sldId id="343" r:id="rId19"/>
    <p:sldId id="342" r:id="rId20"/>
    <p:sldId id="340" r:id="rId21"/>
    <p:sldId id="339" r:id="rId22"/>
    <p:sldId id="338" r:id="rId23"/>
    <p:sldId id="337" r:id="rId24"/>
    <p:sldId id="336" r:id="rId25"/>
    <p:sldId id="335" r:id="rId26"/>
    <p:sldId id="334" r:id="rId27"/>
    <p:sldId id="332" r:id="rId28"/>
    <p:sldId id="331" r:id="rId29"/>
    <p:sldId id="330" r:id="rId30"/>
    <p:sldId id="329" r:id="rId31"/>
    <p:sldId id="328" r:id="rId32"/>
    <p:sldId id="327" r:id="rId33"/>
    <p:sldId id="326" r:id="rId34"/>
    <p:sldId id="325" r:id="rId35"/>
  </p:sldIdLst>
  <p:sldSz cx="12192000" cy="6858000"/>
  <p:notesSz cx="6858000" cy="9144000"/>
  <p:custDataLst>
    <p:tags r:id="rId3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9" Type="http://schemas.openxmlformats.org/officeDocument/2006/relationships/tags" Target="tags/tag1.xml"/><Relationship Id="rId38" Type="http://schemas.openxmlformats.org/officeDocument/2006/relationships/tableStyles" Target="tableStyles.xml"/><Relationship Id="rId37" Type="http://schemas.openxmlformats.org/officeDocument/2006/relationships/viewProps" Target="viewProps.xml"/><Relationship Id="rId36" Type="http://schemas.openxmlformats.org/officeDocument/2006/relationships/presProps" Target="presProps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3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95550" y="2853055"/>
            <a:ext cx="7589520" cy="81851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10800000" cy="55338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734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043755"/>
            <a:ext cx="10800000" cy="18341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997015"/>
            <a:ext cx="10800000" cy="27118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418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697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195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722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0800" y="539750"/>
            <a:ext cx="9342755" cy="63690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014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3645350"/>
            <a:ext cx="10800000" cy="18104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416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196190" y="2173812"/>
            <a:ext cx="352380" cy="3815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588010"/>
            <a:ext cx="9250045" cy="61442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691005" y="2799715"/>
            <a:ext cx="485140" cy="658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280" y="1340935"/>
            <a:ext cx="10800000" cy="35895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035" y="1629225"/>
            <a:ext cx="10800000" cy="31486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279650" y="1701165"/>
            <a:ext cx="8675370" cy="699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911225" y="2400935"/>
            <a:ext cx="10276840" cy="2244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443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24761" y="3050974"/>
            <a:ext cx="9352380" cy="4959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43809" y="3976022"/>
            <a:ext cx="9933334" cy="4672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91428" y="4881998"/>
            <a:ext cx="1761904" cy="4768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813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05940" y="2929890"/>
            <a:ext cx="9521825" cy="563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99515" y="3745865"/>
            <a:ext cx="9982200" cy="663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055370" y="4733925"/>
            <a:ext cx="3166745" cy="621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12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5355" y="711200"/>
            <a:ext cx="10173970" cy="60210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76120" y="3456940"/>
            <a:ext cx="8846185" cy="457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482725" y="4318000"/>
            <a:ext cx="9338945" cy="466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482725" y="5188585"/>
            <a:ext cx="9382125" cy="439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536065" y="6050280"/>
            <a:ext cx="5615940" cy="448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2" grpId="0" bldLvl="0" animBg="1"/>
      <p:bldP spid="15" grpId="0" bldLvl="0" animBg="1"/>
      <p:bldP spid="18" grpId="0" animBg="1"/>
      <p:bldP spid="4" grpId="1" animBg="1"/>
      <p:bldP spid="12" grpId="1" animBg="1"/>
      <p:bldP spid="15" grpId="1" animBg="1"/>
      <p:bldP spid="18" grpId="1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92600"/>
            <a:ext cx="10800000" cy="22040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9905" y="2997015"/>
            <a:ext cx="10800000" cy="36499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5265" y="756735"/>
            <a:ext cx="10800000" cy="55734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89100" y="3611880"/>
            <a:ext cx="592455" cy="2797810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5415" y="853255"/>
            <a:ext cx="939428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079814" y="5245772"/>
            <a:ext cx="1764535" cy="406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660978" y="5245772"/>
            <a:ext cx="1822524" cy="4143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088098" y="5999960"/>
            <a:ext cx="1333756" cy="4143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548880" y="5917565"/>
            <a:ext cx="1918335" cy="496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77720" y="765175"/>
            <a:ext cx="556260" cy="26244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8" grpId="0" bldLvl="0" animBg="1"/>
      <p:bldP spid="10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710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872380" y="3741030"/>
            <a:ext cx="4742857" cy="4869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8"/>
          <a:stretch>
            <a:fillRect/>
          </a:stretch>
        </p:blipFill>
        <p:spPr>
          <a:xfrm>
            <a:off x="720090" y="1125405"/>
            <a:ext cx="10800080" cy="51522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767619" y="2191226"/>
            <a:ext cx="1076190" cy="485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176905" y="3067685"/>
            <a:ext cx="6052820" cy="485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035" y="1052645"/>
            <a:ext cx="10800000" cy="45722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423160" y="4925695"/>
            <a:ext cx="7832090" cy="520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725805"/>
            <a:ext cx="10524490" cy="60064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927350" y="849630"/>
            <a:ext cx="4422775" cy="612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256270" y="3456305"/>
            <a:ext cx="1454785" cy="544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007360" y="4330065"/>
            <a:ext cx="3241675" cy="572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bldLvl="0" animBg="1"/>
      <p:bldP spid="10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186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035" y="1125035"/>
            <a:ext cx="10800000" cy="43845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793490" y="3012440"/>
            <a:ext cx="5790565" cy="495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051935" y="3879850"/>
            <a:ext cx="6347460" cy="495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679575" y="4747260"/>
            <a:ext cx="3251200" cy="477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0" grpId="0" bldLvl="0" animBg="1"/>
      <p:bldP spid="14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8790" y="692785"/>
            <a:ext cx="11085195" cy="5991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699770"/>
            <a:ext cx="10078085" cy="60325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697480" y="2590800"/>
            <a:ext cx="537845" cy="615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8880" y="477520"/>
            <a:ext cx="10255885" cy="61385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413635" y="6021705"/>
            <a:ext cx="6543675" cy="457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970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034285" y="2268768"/>
            <a:ext cx="361904" cy="3718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2890" y="980890"/>
            <a:ext cx="10800000" cy="54078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7110" y="558165"/>
            <a:ext cx="9380220" cy="61741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84980"/>
            <a:ext cx="10800000" cy="56991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4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63</cp:revision>
  <dcterms:created xsi:type="dcterms:W3CDTF">2015-09-16T06:44:00Z</dcterms:created>
  <dcterms:modified xsi:type="dcterms:W3CDTF">2024-06-06T14:54:06Z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