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6"/>
          <a:stretch>
            <a:fillRect/>
          </a:stretch>
        </p:blipFill>
        <p:spPr>
          <a:xfrm>
            <a:off x="2927350" y="2061210"/>
            <a:ext cx="6664325" cy="2049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810"/>
            <a:ext cx="10867390" cy="582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784225"/>
            <a:ext cx="10471785" cy="594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0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52285"/>
            <a:ext cx="10800000" cy="2728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772920"/>
            <a:ext cx="11242675" cy="253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69365"/>
            <a:ext cx="11213465" cy="4133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52830"/>
            <a:ext cx="11341100" cy="5020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2061210"/>
            <a:ext cx="11268075" cy="172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2024-06-06T12:48:17Z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