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8" r:id="rId4"/>
    <p:sldId id="347" r:id="rId5"/>
    <p:sldId id="346" r:id="rId6"/>
    <p:sldId id="345" r:id="rId7"/>
    <p:sldId id="344" r:id="rId8"/>
    <p:sldId id="343" r:id="rId9"/>
    <p:sldId id="341" r:id="rId10"/>
    <p:sldId id="340" r:id="rId11"/>
    <p:sldId id="339" r:id="rId12"/>
    <p:sldId id="338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7395" y="2781300"/>
            <a:ext cx="6085205" cy="9505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0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96415" y="5251450"/>
            <a:ext cx="814768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620845"/>
            <a:ext cx="10800000" cy="2900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3717105"/>
            <a:ext cx="10800000" cy="288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972000"/>
            <a:ext cx="10800000" cy="501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2126615" y="1238885"/>
            <a:ext cx="793305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6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338195" y="3286760"/>
            <a:ext cx="431546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795" y="1187265"/>
            <a:ext cx="10800000" cy="411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42235" y="1406525"/>
            <a:ext cx="334010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58990" y="3439160"/>
            <a:ext cx="321627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13414" y="4450944"/>
            <a:ext cx="1161904" cy="56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1990"/>
            <a:ext cx="10691495" cy="590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95775" y="3838575"/>
            <a:ext cx="275463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7305" y="4705985"/>
            <a:ext cx="6717030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11450" y="5743575"/>
            <a:ext cx="662876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257750"/>
            <a:ext cx="10800000" cy="415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09275" y="1543850"/>
            <a:ext cx="1761904" cy="524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81810" y="2501900"/>
            <a:ext cx="864235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70635" y="3461385"/>
            <a:ext cx="905319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50645" y="4566920"/>
            <a:ext cx="641223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2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00405"/>
            <a:ext cx="10689590" cy="5888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756735"/>
            <a:ext cx="10800000" cy="3747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6870" y="3092727"/>
            <a:ext cx="1971428" cy="43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8298" y="3569460"/>
            <a:ext cx="1800000" cy="41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3465" y="1918335"/>
            <a:ext cx="881380" cy="4344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325" y="900245"/>
            <a:ext cx="87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80487" y="2138375"/>
            <a:ext cx="1607125" cy="346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42145" y="2530578"/>
            <a:ext cx="1445643" cy="31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3467" y="3422648"/>
            <a:ext cx="1061164" cy="32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02215" y="6121927"/>
            <a:ext cx="2191534" cy="33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13688"/>
          <a:stretch>
            <a:fillRect/>
          </a:stretch>
        </p:blipFill>
        <p:spPr>
          <a:xfrm>
            <a:off x="1699260" y="765175"/>
            <a:ext cx="668655" cy="3818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17245"/>
            <a:ext cx="10754360" cy="5915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3870" y="2907030"/>
            <a:ext cx="74930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7865"/>
            <a:ext cx="10701020" cy="5819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692785"/>
            <a:ext cx="10771505" cy="5911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972000"/>
            <a:ext cx="10800000" cy="4864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220285"/>
            <a:ext cx="10800000" cy="3999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1180" y="1458908"/>
            <a:ext cx="619047" cy="563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31760" y="1468755"/>
            <a:ext cx="258699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3084" y="2461128"/>
            <a:ext cx="5171428" cy="553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71180" y="3425167"/>
            <a:ext cx="619047" cy="563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31760" y="3338195"/>
            <a:ext cx="260223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33170" y="4398645"/>
            <a:ext cx="840168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745"/>
            <a:ext cx="105849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130" y="655320"/>
            <a:ext cx="9370695" cy="6005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74950" y="1572260"/>
            <a:ext cx="64516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150" y="641350"/>
            <a:ext cx="9554845" cy="609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772735"/>
            <a:ext cx="10800000" cy="24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115" y="1917065"/>
            <a:ext cx="935164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2935" y="2563495"/>
            <a:ext cx="10771505" cy="164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460" y="579120"/>
            <a:ext cx="8317865" cy="707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260" y="1412875"/>
            <a:ext cx="8317865" cy="5383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00875" y="1412875"/>
            <a:ext cx="67310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905" y="635000"/>
            <a:ext cx="9432925" cy="6097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620" y="533400"/>
            <a:ext cx="9298940" cy="6127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14645" y="5851525"/>
            <a:ext cx="380111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2024-06-06T07:24:26Z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