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853055"/>
            <a:ext cx="6687820" cy="8997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3031490"/>
            <a:ext cx="94945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0640" y="3928110"/>
            <a:ext cx="69303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990" y="2010410"/>
            <a:ext cx="94913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3175" y="2906395"/>
            <a:ext cx="99631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2540" y="3811905"/>
            <a:ext cx="684847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415" y="2855595"/>
            <a:ext cx="63931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040" y="2934335"/>
            <a:ext cx="94132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165" y="3848735"/>
            <a:ext cx="990854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44600" y="4725670"/>
            <a:ext cx="923925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962275"/>
            <a:ext cx="1010348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895090"/>
            <a:ext cx="1059751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811468"/>
            <a:ext cx="4504761" cy="48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3276886"/>
            <a:ext cx="2609523" cy="4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055" y="3286125"/>
            <a:ext cx="27539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5080" y="5319395"/>
            <a:ext cx="290957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5238" y="5419860"/>
            <a:ext cx="2476190" cy="4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960"/>
            <a:ext cx="10800000" cy="327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81904" y="1837471"/>
            <a:ext cx="3780952" cy="4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2745" y="1729105"/>
            <a:ext cx="7334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3635" y="2914650"/>
            <a:ext cx="32619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7255"/>
            <a:ext cx="10800000" cy="318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793480" y="5001260"/>
            <a:ext cx="24218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0952" y="6069241"/>
            <a:ext cx="1523809" cy="48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77030" y="6069330"/>
            <a:ext cx="38188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2534189"/>
            <a:ext cx="476190" cy="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401014"/>
            <a:ext cx="3133333" cy="4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7619" y="3410540"/>
            <a:ext cx="3638095" cy="4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67400" y="2315210"/>
            <a:ext cx="454469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6415" y="3401060"/>
            <a:ext cx="38011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6190" y="4468087"/>
            <a:ext cx="3771428" cy="48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10476" y="4477613"/>
            <a:ext cx="1085713" cy="48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9035" y="5525770"/>
            <a:ext cx="26847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animBg="1"/>
      <p:bldP spid="13" grpId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095" y="2230556"/>
            <a:ext cx="971428" cy="46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2065" y="3288665"/>
            <a:ext cx="17367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5714" y="3298423"/>
            <a:ext cx="2561904" cy="48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8571" y="4404427"/>
            <a:ext cx="371428" cy="3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952" y="5415087"/>
            <a:ext cx="2066666" cy="49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48571" y="5415087"/>
            <a:ext cx="2561904" cy="49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190" y="3233049"/>
            <a:ext cx="323809" cy="38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80890"/>
            <a:ext cx="10800000" cy="532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890" y="3822700"/>
            <a:ext cx="939990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1590" y="4768215"/>
            <a:ext cx="99117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49045" y="5651500"/>
            <a:ext cx="24828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2024-06-06T13:03:00Z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