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1" r:id="rId4"/>
    <p:sldId id="360" r:id="rId5"/>
    <p:sldId id="359" r:id="rId6"/>
    <p:sldId id="358" r:id="rId7"/>
    <p:sldId id="357" r:id="rId8"/>
    <p:sldId id="356" r:id="rId9"/>
    <p:sldId id="354" r:id="rId10"/>
    <p:sldId id="353" r:id="rId11"/>
    <p:sldId id="352" r:id="rId12"/>
    <p:sldId id="351" r:id="rId13"/>
    <p:sldId id="350" r:id="rId14"/>
    <p:sldId id="348" r:id="rId15"/>
    <p:sldId id="347" r:id="rId16"/>
    <p:sldId id="346" r:id="rId17"/>
    <p:sldId id="345" r:id="rId18"/>
    <p:sldId id="344" r:id="rId19"/>
    <p:sldId id="343" r:id="rId20"/>
    <p:sldId id="342" r:id="rId21"/>
    <p:sldId id="340" r:id="rId22"/>
    <p:sldId id="339" r:id="rId23"/>
    <p:sldId id="338" r:id="rId24"/>
    <p:sldId id="337" r:id="rId25"/>
    <p:sldId id="336" r:id="rId26"/>
    <p:sldId id="334" r:id="rId27"/>
    <p:sldId id="333" r:id="rId28"/>
    <p:sldId id="332" r:id="rId29"/>
    <p:sldId id="331" r:id="rId30"/>
    <p:sldId id="330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2637155"/>
            <a:ext cx="7621270" cy="1275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2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836930"/>
            <a:ext cx="10541635" cy="5846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8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4080" y="2139950"/>
            <a:ext cx="124015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3141160"/>
            <a:ext cx="10800000" cy="99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12800"/>
            <a:ext cx="10554335" cy="591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62810" y="2947035"/>
            <a:ext cx="829246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67180" y="3870325"/>
            <a:ext cx="878332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576070" y="4867910"/>
            <a:ext cx="884555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623060" y="5920740"/>
            <a:ext cx="202628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23" grpId="0" bldLvl="0" animBg="1"/>
      <p:bldP spid="30" grpId="0" bldLvl="0" animBg="1"/>
      <p:bldP spid="5" grpId="1" animBg="1"/>
      <p:bldP spid="11" grpId="1" animBg="1"/>
      <p:bldP spid="23" grpId="1" animBg="1"/>
      <p:bldP spid="30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53333" y="3258339"/>
            <a:ext cx="1790476" cy="54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4285" y="4277666"/>
            <a:ext cx="1123809" cy="53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34285" y="5287466"/>
            <a:ext cx="1123809" cy="53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97810" y="1219712"/>
            <a:ext cx="1780952" cy="543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7334" y="2248672"/>
            <a:ext cx="1171428" cy="543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45429" y="3277633"/>
            <a:ext cx="1114285" cy="49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78763" y="4249429"/>
            <a:ext cx="1180952" cy="5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88286" y="5268862"/>
            <a:ext cx="1161904" cy="543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1124400"/>
            <a:ext cx="10800000" cy="401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35575" y="1391285"/>
            <a:ext cx="544258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83525" y="2382946"/>
            <a:ext cx="1161904" cy="54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40667" y="3422200"/>
            <a:ext cx="1114285" cy="49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02572" y="4404247"/>
            <a:ext cx="1171428" cy="54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972000"/>
            <a:ext cx="10800000" cy="51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1975" y="4225290"/>
            <a:ext cx="930148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9025" y="5182870"/>
            <a:ext cx="805497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18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2709360"/>
            <a:ext cx="10800000" cy="3900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0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62805" y="2173605"/>
            <a:ext cx="196977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0000" y="3165880"/>
            <a:ext cx="4752380" cy="562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4224666"/>
            <a:ext cx="619047" cy="46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764990"/>
            <a:ext cx="10657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657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5830" y="2893060"/>
            <a:ext cx="374650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3295" y="5829935"/>
            <a:ext cx="542099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6413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972000"/>
            <a:ext cx="10800000" cy="4963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360" y="621665"/>
            <a:ext cx="9663430" cy="5302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63115" y="2541270"/>
            <a:ext cx="833755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49705" y="3399155"/>
            <a:ext cx="894270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517015" y="4312920"/>
            <a:ext cx="894969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449705" y="5132705"/>
            <a:ext cx="897826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920" y="5884545"/>
            <a:ext cx="9606280" cy="824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7" name="矩形 46"/>
          <p:cNvSpPr/>
          <p:nvPr/>
        </p:nvSpPr>
        <p:spPr bwMode="white">
          <a:xfrm>
            <a:off x="1483360" y="6034405"/>
            <a:ext cx="672020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28" grpId="0" animBg="1"/>
      <p:bldP spid="36" grpId="0" animBg="1"/>
      <p:bldP spid="47" grpId="0" bldLvl="0" animBg="1"/>
      <p:bldP spid="6" grpId="1" animBg="1"/>
      <p:bldP spid="15" grpId="1" animBg="1"/>
      <p:bldP spid="28" grpId="1" animBg="1"/>
      <p:bldP spid="36" grpId="1" animBg="1"/>
      <p:bldP spid="47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1428" y="3058239"/>
            <a:ext cx="571428" cy="49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53333" y="3944177"/>
            <a:ext cx="1152380" cy="56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3530" y="4867910"/>
            <a:ext cx="203136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107950"/>
            <a:ext cx="5706745" cy="6581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71645" y="2246630"/>
            <a:ext cx="162052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8075" y="2754630"/>
            <a:ext cx="2193290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22675" y="3249930"/>
            <a:ext cx="2269490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27755" y="3738245"/>
            <a:ext cx="2234565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17595" y="4225925"/>
            <a:ext cx="2275205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17595" y="4710430"/>
            <a:ext cx="2244725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617595" y="5180965"/>
            <a:ext cx="2274570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617595" y="5686425"/>
            <a:ext cx="224409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627755" y="6163310"/>
            <a:ext cx="212153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  <p:bldP spid="18" grpId="0" bldLvl="0" animBg="1"/>
      <p:bldP spid="20" grpId="0" bldLvl="0" animBg="1"/>
      <p:bldP spid="23" grpId="0" bldLvl="0" animBg="1"/>
      <p:bldP spid="27" grpId="0" bldLvl="0" animBg="1"/>
      <p:bldP spid="32" grpId="0" bldLvl="0" animBg="1"/>
      <p:bldP spid="36" grpId="0" bldLvl="0" animBg="1"/>
      <p:bldP spid="4" grpId="1" animBg="1"/>
      <p:bldP spid="6" grpId="1" animBg="1"/>
      <p:bldP spid="12" grpId="1" animBg="1"/>
      <p:bldP spid="18" grpId="1" animBg="1"/>
      <p:bldP spid="20" grpId="1" animBg="1"/>
      <p:bldP spid="23" grpId="1" animBg="1"/>
      <p:bldP spid="27" grpId="1" animBg="1"/>
      <p:bldP spid="32" grpId="1" animBg="1"/>
      <p:bldP spid="36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404495"/>
            <a:ext cx="7829550" cy="6217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728085" y="3104515"/>
            <a:ext cx="236982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53080" y="3863975"/>
            <a:ext cx="306514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60065" y="4549775"/>
            <a:ext cx="297561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98470" y="5870575"/>
            <a:ext cx="83947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99105" y="5210810"/>
            <a:ext cx="309181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animBg="1"/>
      <p:bldP spid="16" grpId="0" bldLvl="0" animBg="1"/>
      <p:bldP spid="17" grpId="0" bldLvl="0" animBg="1"/>
      <p:bldP spid="6" grpId="1" animBg="1"/>
      <p:bldP spid="7" grpId="1" animBg="1"/>
      <p:bldP spid="11" grpId="1" animBg="1"/>
      <p:bldP spid="16" grpId="1" animBg="1"/>
      <p:bldP spid="17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412690"/>
            <a:ext cx="10800000" cy="269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67619" y="2278084"/>
            <a:ext cx="1200000" cy="41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0290" y="3250565"/>
            <a:ext cx="119951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3333" y="4213376"/>
            <a:ext cx="1238095" cy="543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67619" y="5252523"/>
            <a:ext cx="1142857" cy="505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76885"/>
            <a:ext cx="10110470" cy="618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5480" y="4982845"/>
            <a:ext cx="812863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54785" y="5897245"/>
            <a:ext cx="160337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628590"/>
            <a:ext cx="10800000" cy="2828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73580" y="3596005"/>
            <a:ext cx="850900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620395"/>
            <a:ext cx="7839075" cy="604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332740"/>
            <a:ext cx="9017000" cy="6316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130" y="530860"/>
            <a:ext cx="10075545" cy="6201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1455" y="1713865"/>
            <a:ext cx="48895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8205" y="1704975"/>
            <a:ext cx="52451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64740" y="4267835"/>
            <a:ext cx="809815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120900" y="5115560"/>
            <a:ext cx="836041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120265" y="6100445"/>
            <a:ext cx="156337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4" grpId="0" animBg="1"/>
      <p:bldP spid="22" grpId="0" animBg="1"/>
      <p:bldP spid="23" grpId="0" animBg="1"/>
      <p:bldP spid="4" grpId="1" animBg="1"/>
      <p:bldP spid="5" grpId="1" animBg="1"/>
      <p:bldP spid="14" grpId="1" animBg="1"/>
      <p:bldP spid="22" grpId="1" animBg="1"/>
      <p:bldP spid="2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6430"/>
            <a:ext cx="10739120" cy="6085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125" y="972000"/>
            <a:ext cx="10800000" cy="50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972000"/>
            <a:ext cx="10800000" cy="501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60" y="1125035"/>
            <a:ext cx="10800000" cy="29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60" y="4221295"/>
            <a:ext cx="10800000" cy="1936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252730"/>
            <a:ext cx="7451090" cy="6320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8615" y="1837690"/>
            <a:ext cx="186245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33110" y="2527935"/>
            <a:ext cx="82105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28815" y="2540635"/>
            <a:ext cx="274574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939665" y="3205480"/>
            <a:ext cx="171640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035800" y="3180715"/>
            <a:ext cx="283591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946015" y="3909060"/>
            <a:ext cx="171005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022465" y="3902075"/>
            <a:ext cx="280924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018405" y="4606290"/>
            <a:ext cx="162750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035165" y="4599940"/>
            <a:ext cx="2740025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991735" y="5303520"/>
            <a:ext cx="28892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101205" y="5283835"/>
            <a:ext cx="267398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7035165" y="5974080"/>
            <a:ext cx="80137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6" grpId="0" animBg="1"/>
      <p:bldP spid="20" grpId="0" bldLvl="0" animBg="1"/>
      <p:bldP spid="24" grpId="0" animBg="1"/>
      <p:bldP spid="27" grpId="0" animBg="1"/>
      <p:bldP spid="32" grpId="0" animBg="1"/>
      <p:bldP spid="34" grpId="0" animBg="1"/>
      <p:bldP spid="35" grpId="0" animBg="1"/>
      <p:bldP spid="36" grpId="0" animBg="1"/>
      <p:bldP spid="42" grpId="0" animBg="1"/>
      <p:bldP spid="4" grpId="1" animBg="1"/>
      <p:bldP spid="8" grpId="1" animBg="1"/>
      <p:bldP spid="9" grpId="1" animBg="1"/>
      <p:bldP spid="16" grpId="1" animBg="1"/>
      <p:bldP spid="20" grpId="1" animBg="1"/>
      <p:bldP spid="24" grpId="1" animBg="1"/>
      <p:bldP spid="27" grpId="1" animBg="1"/>
      <p:bldP spid="32" grpId="1" animBg="1"/>
      <p:bldP spid="34" grpId="1" animBg="1"/>
      <p:bldP spid="35" grpId="1" animBg="1"/>
      <p:bldP spid="36" grpId="1" animBg="1"/>
      <p:bldP spid="4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972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230" y="1782445"/>
            <a:ext cx="159575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43595" y="1763395"/>
            <a:ext cx="269494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81780" y="2773045"/>
            <a:ext cx="242506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82155" y="2782570"/>
            <a:ext cx="398145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110355" y="3706495"/>
            <a:ext cx="239712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120255" y="3782695"/>
            <a:ext cx="40182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100952" y="4782703"/>
            <a:ext cx="1657142" cy="504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081520" y="4782820"/>
            <a:ext cx="356171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4" grpId="0" bldLvl="0" animBg="1"/>
      <p:bldP spid="19" grpId="0" bldLvl="0" animBg="1"/>
      <p:bldP spid="21" grpId="0" bldLvl="0" animBg="1"/>
      <p:bldP spid="26" grpId="0" bldLvl="0" animBg="1"/>
      <p:bldP spid="2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2024-06-05T16:40:17Z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