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853055"/>
            <a:ext cx="6650355" cy="818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6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5640"/>
            <a:ext cx="10833735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7870"/>
            <a:ext cx="10905490" cy="59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6750"/>
            <a:ext cx="10804525" cy="599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589915"/>
            <a:ext cx="9519285" cy="614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578485"/>
            <a:ext cx="10610850" cy="601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4695"/>
            <a:ext cx="10712450" cy="59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838015"/>
            <a:ext cx="10800000" cy="84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5760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6755"/>
            <a:ext cx="9780905" cy="602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9575" y="2851150"/>
            <a:ext cx="54102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549275"/>
            <a:ext cx="7792085" cy="618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0045" y="1237615"/>
            <a:ext cx="46609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524510"/>
            <a:ext cx="9566275" cy="6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6021705"/>
            <a:ext cx="58801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2050187"/>
            <a:ext cx="476190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2050187"/>
            <a:ext cx="552380" cy="47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4761" y="2937544"/>
            <a:ext cx="495238" cy="42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142" y="2928003"/>
            <a:ext cx="495238" cy="4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2908300"/>
            <a:ext cx="95713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8405" y="3804920"/>
            <a:ext cx="100533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5705" y="4653915"/>
            <a:ext cx="27031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890" y="2880995"/>
            <a:ext cx="95154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3490" y="3711575"/>
            <a:ext cx="99866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1115" y="4541520"/>
            <a:ext cx="96316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12690"/>
            <a:ext cx="10800000" cy="344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025" y="1708785"/>
            <a:ext cx="101339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9025" y="2529205"/>
            <a:ext cx="101333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025" y="3349625"/>
            <a:ext cx="99885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22375" y="4180205"/>
            <a:ext cx="75164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735" y="117475"/>
            <a:ext cx="7150735" cy="657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3970" y="433070"/>
            <a:ext cx="102806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9305" y="2610485"/>
            <a:ext cx="72517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9280" y="2748915"/>
            <a:ext cx="32131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9785" y="3147060"/>
            <a:ext cx="259778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9315" y="3323590"/>
            <a:ext cx="31559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7995" y="5406390"/>
            <a:ext cx="104648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22315" y="5927090"/>
            <a:ext cx="267589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bldLvl="0" animBg="1"/>
      <p:bldP spid="16" grpId="0" bldLvl="0" animBg="1"/>
      <p:bldP spid="4" grpId="1" animBg="1"/>
      <p:bldP spid="5" grpId="1" animBg="1"/>
      <p:bldP spid="7" grpId="1" animBg="1"/>
      <p:bldP spid="8" grpId="1" animBg="1"/>
      <p:bldP spid="9" grpId="1" animBg="1"/>
      <p:bldP spid="10" grpId="1" animBg="1"/>
      <p:bldP spid="1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05" y="4034790"/>
            <a:ext cx="24549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04520"/>
            <a:ext cx="9775825" cy="612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3080" y="1708785"/>
            <a:ext cx="148272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9585" y="2580640"/>
            <a:ext cx="283781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1715" y="3380740"/>
            <a:ext cx="129413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6730" y="4306570"/>
            <a:ext cx="307784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5110" y="5178425"/>
            <a:ext cx="26479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4" grpId="1" animBg="1"/>
      <p:bldP spid="5" grpId="1" animBg="1"/>
      <p:bldP spid="7" grpId="1" animBg="1"/>
      <p:bldP spid="9" grpId="1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25035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4725670"/>
            <a:ext cx="591756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647065"/>
            <a:ext cx="9753600" cy="608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5435" y="4248785"/>
            <a:ext cx="490601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5785" y="5165725"/>
            <a:ext cx="4730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0605" y="5957570"/>
            <a:ext cx="44869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4" grpId="1" animBg="1"/>
      <p:bldP spid="7" grpId="1" animBg="1"/>
      <p:bldP spid="9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430" y="765175"/>
            <a:ext cx="10688955" cy="597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1267380"/>
            <a:ext cx="352380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125035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4725670"/>
            <a:ext cx="19386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096568"/>
            <a:ext cx="409523" cy="37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890"/>
            <a:ext cx="10800000" cy="541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665" y="3573145"/>
            <a:ext cx="86277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4221480"/>
            <a:ext cx="10156825" cy="200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143571"/>
            <a:ext cx="323809" cy="3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340935"/>
            <a:ext cx="10800000" cy="395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4005580"/>
            <a:ext cx="861885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581525"/>
            <a:ext cx="875538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2024-06-06T15:36:23Z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