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1557020"/>
            <a:ext cx="5890260" cy="32975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1846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936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37540"/>
            <a:ext cx="10046335" cy="609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1229294"/>
            <a:ext cx="390476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5335" y="5733415"/>
            <a:ext cx="243840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5238" y="2116285"/>
            <a:ext cx="466666" cy="4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1375" y="3861435"/>
            <a:ext cx="946848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4498340"/>
            <a:ext cx="1678305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2780"/>
            <a:ext cx="9984740" cy="600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5595" y="1765935"/>
            <a:ext cx="68897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740" y="5517515"/>
            <a:ext cx="854900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723265"/>
            <a:ext cx="10048875" cy="600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2162496"/>
            <a:ext cx="361904" cy="42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40" y="720090"/>
            <a:ext cx="8877300" cy="601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1540" y="1642110"/>
            <a:ext cx="55816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9135"/>
            <a:ext cx="10800000" cy="5521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26110"/>
            <a:ext cx="10034270" cy="603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7095" y="3354705"/>
            <a:ext cx="872934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7980" y="4205605"/>
            <a:ext cx="932942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91310" y="5026025"/>
            <a:ext cx="929513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73530" y="5906770"/>
            <a:ext cx="499046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6" grpId="0" animBg="1"/>
      <p:bldP spid="22" grpId="0" animBg="1"/>
      <p:bldP spid="4" grpId="1" animBg="1"/>
      <p:bldP spid="11" grpId="1" animBg="1"/>
      <p:bldP spid="16" grpId="1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4070" y="4686300"/>
            <a:ext cx="288607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095" y="2086834"/>
            <a:ext cx="409523" cy="41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10520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5229225"/>
            <a:ext cx="909637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5805805"/>
            <a:ext cx="723519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219646"/>
            <a:ext cx="390476" cy="4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09135"/>
            <a:ext cx="10800000" cy="5602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629225"/>
            <a:ext cx="10800000" cy="2414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260" y="1629410"/>
            <a:ext cx="939927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2277110"/>
            <a:ext cx="10704195" cy="161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30" y="643255"/>
            <a:ext cx="9773920" cy="608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2024-06-05T17:01:41Z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