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7" r:id="rId4"/>
    <p:sldId id="366" r:id="rId5"/>
    <p:sldId id="365" r:id="rId6"/>
    <p:sldId id="364" r:id="rId7"/>
    <p:sldId id="363" r:id="rId8"/>
    <p:sldId id="362" r:id="rId9"/>
    <p:sldId id="361" r:id="rId10"/>
    <p:sldId id="360" r:id="rId11"/>
    <p:sldId id="359" r:id="rId12"/>
    <p:sldId id="358" r:id="rId13"/>
    <p:sldId id="357" r:id="rId14"/>
    <p:sldId id="356" r:id="rId15"/>
    <p:sldId id="355" r:id="rId16"/>
    <p:sldId id="354" r:id="rId17"/>
    <p:sldId id="353" r:id="rId18"/>
    <p:sldId id="352" r:id="rId19"/>
    <p:sldId id="351" r:id="rId20"/>
    <p:sldId id="350" r:id="rId21"/>
    <p:sldId id="349" r:id="rId22"/>
    <p:sldId id="348" r:id="rId23"/>
    <p:sldId id="347" r:id="rId24"/>
    <p:sldId id="345" r:id="rId25"/>
    <p:sldId id="344" r:id="rId26"/>
    <p:sldId id="343" r:id="rId27"/>
    <p:sldId id="342" r:id="rId28"/>
    <p:sldId id="341" r:id="rId29"/>
    <p:sldId id="340" r:id="rId30"/>
    <p:sldId id="339" r:id="rId31"/>
    <p:sldId id="338" r:id="rId32"/>
    <p:sldId id="337" r:id="rId33"/>
    <p:sldId id="336" r:id="rId34"/>
    <p:sldId id="335" r:id="rId35"/>
    <p:sldId id="334" r:id="rId36"/>
    <p:sldId id="333" r:id="rId37"/>
    <p:sldId id="332" r:id="rId38"/>
    <p:sldId id="330" r:id="rId39"/>
    <p:sldId id="329" r:id="rId40"/>
    <p:sldId id="328" r:id="rId41"/>
    <p:sldId id="327" r:id="rId42"/>
    <p:sldId id="326" r:id="rId43"/>
    <p:sldId id="325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140710"/>
            <a:ext cx="11601450" cy="631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2050187"/>
            <a:ext cx="323809" cy="36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490" y="2792730"/>
            <a:ext cx="62496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5965" y="5356860"/>
            <a:ext cx="21971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1030" y="5356860"/>
            <a:ext cx="21037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9135"/>
            <a:ext cx="10800000" cy="525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26870" y="2862580"/>
            <a:ext cx="94405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70" y="3720465"/>
            <a:ext cx="100558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53770" y="4568190"/>
            <a:ext cx="100634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17184" y="5416316"/>
            <a:ext cx="3457142" cy="48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3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1680"/>
            <a:ext cx="10715625" cy="59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99770"/>
            <a:ext cx="10831195" cy="60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85080"/>
            <a:ext cx="10800000" cy="367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8625" y="1790700"/>
            <a:ext cx="944562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025" y="2649220"/>
            <a:ext cx="99891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9025" y="3555365"/>
            <a:ext cx="100279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025" y="4376420"/>
            <a:ext cx="40944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21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448250"/>
            <a:ext cx="10800000" cy="360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35430" y="1696085"/>
            <a:ext cx="93643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4880" y="2567305"/>
            <a:ext cx="99752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880" y="3488055"/>
            <a:ext cx="100406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4880" y="4335145"/>
            <a:ext cx="765302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260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57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36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80" y="1556835"/>
            <a:ext cx="10800000" cy="89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1245"/>
            <a:ext cx="10800000" cy="175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835"/>
            <a:ext cx="10800000" cy="3439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0085"/>
            <a:ext cx="10925175" cy="605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49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810"/>
            <a:ext cx="10754995" cy="596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94055"/>
            <a:ext cx="10841990" cy="603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735" y="1124400"/>
            <a:ext cx="10800000" cy="81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132780"/>
            <a:ext cx="10800000" cy="351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565" y="2839720"/>
            <a:ext cx="93833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2540" y="3718560"/>
            <a:ext cx="912622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718185"/>
            <a:ext cx="9905365" cy="601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800000" cy="50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196790"/>
            <a:ext cx="10800000" cy="437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865" y="1444625"/>
            <a:ext cx="12674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992" y="1463776"/>
            <a:ext cx="1000000" cy="4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0182" y="2331483"/>
            <a:ext cx="990476" cy="4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3515" y="2312413"/>
            <a:ext cx="1038095" cy="4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25675" y="3161030"/>
            <a:ext cx="88461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92275" y="4028440"/>
            <a:ext cx="92259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39706" y="4905999"/>
            <a:ext cx="5161904" cy="4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4" grpId="0" bldLvl="0" animBg="1"/>
      <p:bldP spid="1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2165" y="3776980"/>
            <a:ext cx="88646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44065" y="2924810"/>
            <a:ext cx="91890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4465" y="3743960"/>
            <a:ext cx="984758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34465" y="4648835"/>
            <a:ext cx="97821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9715" y="5525135"/>
            <a:ext cx="67900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91180" y="2051050"/>
            <a:ext cx="92583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6030" y="2051685"/>
            <a:ext cx="8286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505" y="3692525"/>
            <a:ext cx="6489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4285" y="4570350"/>
            <a:ext cx="523809" cy="49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2078165"/>
            <a:ext cx="361904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25035"/>
            <a:ext cx="10800000" cy="444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72000"/>
            <a:ext cx="10800000" cy="51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2024-06-06T14:22:37Z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