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9" r:id="rId4"/>
    <p:sldId id="388" r:id="rId5"/>
    <p:sldId id="387" r:id="rId6"/>
    <p:sldId id="386" r:id="rId7"/>
    <p:sldId id="384" r:id="rId8"/>
    <p:sldId id="383" r:id="rId9"/>
    <p:sldId id="382" r:id="rId10"/>
    <p:sldId id="381" r:id="rId11"/>
    <p:sldId id="380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2" r:id="rId28"/>
    <p:sldId id="361" r:id="rId29"/>
    <p:sldId id="360" r:id="rId30"/>
    <p:sldId id="359" r:id="rId31"/>
    <p:sldId id="358" r:id="rId32"/>
    <p:sldId id="356" r:id="rId33"/>
    <p:sldId id="355" r:id="rId34"/>
    <p:sldId id="354" r:id="rId35"/>
    <p:sldId id="353" r:id="rId36"/>
    <p:sldId id="352" r:id="rId37"/>
    <p:sldId id="350" r:id="rId38"/>
    <p:sldId id="349" r:id="rId39"/>
    <p:sldId id="348" r:id="rId40"/>
    <p:sldId id="347" r:id="rId41"/>
    <p:sldId id="346" r:id="rId42"/>
    <p:sldId id="344" r:id="rId43"/>
    <p:sldId id="343" r:id="rId44"/>
    <p:sldId id="342" r:id="rId45"/>
    <p:sldId id="341" r:id="rId46"/>
    <p:sldId id="339" r:id="rId47"/>
    <p:sldId id="338" r:id="rId48"/>
    <p:sldId id="337" r:id="rId49"/>
    <p:sldId id="336" r:id="rId50"/>
    <p:sldId id="335" r:id="rId51"/>
    <p:sldId id="454" r:id="rId52"/>
    <p:sldId id="333" r:id="rId53"/>
    <p:sldId id="332" r:id="rId54"/>
    <p:sldId id="331" r:id="rId55"/>
    <p:sldId id="330" r:id="rId56"/>
    <p:sldId id="329" r:id="rId57"/>
    <p:sldId id="328" r:id="rId58"/>
    <p:sldId id="327" r:id="rId59"/>
    <p:sldId id="326" r:id="rId60"/>
    <p:sldId id="325" r:id="rId61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719830" y="2781300"/>
            <a:ext cx="5231855" cy="108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13410"/>
            <a:ext cx="10448925" cy="62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9700" y="663575"/>
            <a:ext cx="73787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1270000"/>
            <a:ext cx="10438765" cy="542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45160"/>
            <a:ext cx="10243820" cy="594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680" y="823595"/>
            <a:ext cx="64325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1850" y="6100445"/>
            <a:ext cx="760031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4263819"/>
            <a:ext cx="2942857" cy="37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967045"/>
            <a:ext cx="10800000" cy="251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9415" y="2119697"/>
            <a:ext cx="3066666" cy="38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4654" y="3369542"/>
            <a:ext cx="2885714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095" y="2391319"/>
            <a:ext cx="1961904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3029537"/>
            <a:ext cx="828571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6505" y="3658235"/>
            <a:ext cx="45929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4296446"/>
            <a:ext cx="4476190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619" y="4915613"/>
            <a:ext cx="4495238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8095" y="5553830"/>
            <a:ext cx="4504761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561590" y="1276985"/>
            <a:ext cx="7536270" cy="372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0071" y="1391245"/>
            <a:ext cx="809523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1500" y="1982546"/>
            <a:ext cx="1247619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0547" y="2611995"/>
            <a:ext cx="6152380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0215" y="3232150"/>
            <a:ext cx="62788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9595" y="3861356"/>
            <a:ext cx="6133333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0547" y="4490806"/>
            <a:ext cx="6152380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80720"/>
            <a:ext cx="10328275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1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65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2759847"/>
            <a:ext cx="295238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8345" y="5859780"/>
            <a:ext cx="20593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835"/>
            <a:ext cx="10800000" cy="25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6513" y="2292274"/>
            <a:ext cx="9619047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037" y="2922651"/>
            <a:ext cx="10028571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6513" y="3553027"/>
            <a:ext cx="5533333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954020"/>
            <a:ext cx="96564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592249"/>
            <a:ext cx="10038095" cy="3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4211320"/>
            <a:ext cx="100914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4840441"/>
            <a:ext cx="9438095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4025265"/>
            <a:ext cx="97999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4644390"/>
            <a:ext cx="100584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5256530"/>
            <a:ext cx="100869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215" y="5856605"/>
            <a:ext cx="996886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5" y="692785"/>
            <a:ext cx="10607675" cy="304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30" y="3717290"/>
            <a:ext cx="1060767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146685"/>
            <a:ext cx="10107295" cy="651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5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310130"/>
            <a:ext cx="985710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940509"/>
            <a:ext cx="10266667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7" y="3570886"/>
            <a:ext cx="1819047" cy="36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6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3450788"/>
            <a:ext cx="8742857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4089675"/>
            <a:ext cx="2247619" cy="36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4709491"/>
            <a:ext cx="8771428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5329307"/>
            <a:ext cx="10238095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5958658"/>
            <a:ext cx="10047619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74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57225"/>
            <a:ext cx="9610725" cy="593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0805" y="702310"/>
            <a:ext cx="5302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950" y="5715635"/>
            <a:ext cx="840549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160770"/>
            <a:ext cx="33515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5260"/>
            <a:ext cx="10800000" cy="245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711200"/>
            <a:ext cx="10500995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153365"/>
            <a:ext cx="276190" cy="29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9305" y="4217670"/>
            <a:ext cx="173545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346388"/>
            <a:ext cx="9190476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315" y="2976245"/>
            <a:ext cx="69062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7415" y="4207510"/>
            <a:ext cx="92602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7142" y="4827923"/>
            <a:ext cx="6942857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326005"/>
            <a:ext cx="98380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946146"/>
            <a:ext cx="10219047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3575584"/>
            <a:ext cx="10219047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715" y="4185920"/>
            <a:ext cx="103441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9665" y="4824730"/>
            <a:ext cx="24066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6185" y="1696085"/>
            <a:ext cx="102939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258060"/>
            <a:ext cx="1069467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330" y="2838450"/>
            <a:ext cx="108356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00425"/>
            <a:ext cx="107626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931735"/>
            <a:ext cx="10800000" cy="108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728980" y="4017645"/>
            <a:ext cx="107156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8980" y="4608830"/>
            <a:ext cx="76714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36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3670" y="906780"/>
            <a:ext cx="987552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1478915"/>
            <a:ext cx="1061656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80" y="2051327"/>
            <a:ext cx="10533461" cy="3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8490" y="2623820"/>
            <a:ext cx="1073785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9455" y="3195955"/>
            <a:ext cx="1056957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0715" y="3768090"/>
            <a:ext cx="1058418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625" y="4340225"/>
            <a:ext cx="1059434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2480" y="4903184"/>
            <a:ext cx="10533461" cy="3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625" y="5485130"/>
            <a:ext cx="1060640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0080" y="6057265"/>
            <a:ext cx="1063117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5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735"/>
            <a:ext cx="10738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745" y="870585"/>
            <a:ext cx="1076452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877" y="1438840"/>
            <a:ext cx="10615054" cy="34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745" y="2026285"/>
            <a:ext cx="1068578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745" y="2604135"/>
            <a:ext cx="1068578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877" y="3172524"/>
            <a:ext cx="10652931" cy="33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3750310"/>
            <a:ext cx="107797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745" y="4328160"/>
            <a:ext cx="10642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3877" y="4906208"/>
            <a:ext cx="10615054" cy="33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3745" y="5483860"/>
            <a:ext cx="107124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3877" y="6061998"/>
            <a:ext cx="6088742" cy="32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3003602"/>
            <a:ext cx="276190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340935"/>
            <a:ext cx="10800000" cy="36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8485" y="4531995"/>
            <a:ext cx="81768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5000"/>
            <a:ext cx="10403840" cy="59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817880"/>
            <a:ext cx="54737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9295" y="6169025"/>
            <a:ext cx="832421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53910"/>
            <a:ext cx="10800000" cy="24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3225" y="4938052"/>
            <a:ext cx="276190" cy="2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5606" y="4890323"/>
            <a:ext cx="5180952" cy="39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939" y="5529893"/>
            <a:ext cx="2942857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610870"/>
            <a:ext cx="9595485" cy="619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5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7240"/>
            <a:ext cx="10800000" cy="117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795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800000" cy="1308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9"/>
          <a:stretch>
            <a:fillRect/>
          </a:stretch>
        </p:blipFill>
        <p:spPr>
          <a:xfrm>
            <a:off x="839470" y="2493010"/>
            <a:ext cx="10808335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8330" y="3798570"/>
            <a:ext cx="45459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070" y="4427855"/>
            <a:ext cx="53848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120" y="5057140"/>
            <a:ext cx="9912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4" grpId="1" animBg="1"/>
      <p:bldP spid="5" grpId="1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613410"/>
            <a:ext cx="9795510" cy="111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725" y="690245"/>
            <a:ext cx="56642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20" y="1774190"/>
            <a:ext cx="9795510" cy="49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7260" y="5733415"/>
            <a:ext cx="857440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640" y="6183630"/>
            <a:ext cx="62515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0"/>
          <a:stretch>
            <a:fillRect/>
          </a:stretch>
        </p:blipFill>
        <p:spPr>
          <a:xfrm>
            <a:off x="982980" y="2061210"/>
            <a:ext cx="1080833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35900" y="3344545"/>
            <a:ext cx="32594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8015" y="3963670"/>
            <a:ext cx="3059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7" grpId="1" animBg="1"/>
      <p:bldP spid="8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1715304"/>
            <a:ext cx="9819047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240" y="2334895"/>
            <a:ext cx="102673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190" y="2963545"/>
            <a:ext cx="46894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7365" y="4202430"/>
            <a:ext cx="97434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4821936"/>
            <a:ext cx="9019047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2105" y="2927985"/>
            <a:ext cx="99599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5870" y="3548380"/>
            <a:ext cx="100641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178300"/>
            <a:ext cx="100133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5235" y="4788535"/>
            <a:ext cx="101974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0000" y="5418474"/>
            <a:ext cx="3895238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4" grpId="0" bldLvl="0" animBg="1"/>
      <p:bldP spid="1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6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8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196790"/>
            <a:ext cx="10800000" cy="417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8173" y="4050858"/>
            <a:ext cx="809523" cy="3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982" y="4680853"/>
            <a:ext cx="819047" cy="35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196790"/>
            <a:ext cx="10800000" cy="50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2608" y="1520741"/>
            <a:ext cx="3047619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3560" y="3788400"/>
            <a:ext cx="3276190" cy="36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7370" y="4836478"/>
            <a:ext cx="790476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0703" y="5436741"/>
            <a:ext cx="84761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9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15238" y="3244356"/>
            <a:ext cx="4142857" cy="38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3931703"/>
            <a:ext cx="1666666" cy="3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412690"/>
            <a:ext cx="10800000" cy="39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2890" y="2882849"/>
            <a:ext cx="2952380" cy="39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4794" y="4228905"/>
            <a:ext cx="4142857" cy="39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684980"/>
            <a:ext cx="1030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9360" y="4682490"/>
            <a:ext cx="677291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9995" y="5318418"/>
            <a:ext cx="1162745" cy="35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0450" y="5954380"/>
            <a:ext cx="4523807" cy="3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1143471"/>
            <a:ext cx="285714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1685" y="4206240"/>
            <a:ext cx="20040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1124422"/>
            <a:ext cx="285715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700" y="4183380"/>
            <a:ext cx="94665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585970"/>
            <a:ext cx="9400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2024-06-05T14:27:30Z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