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853055"/>
            <a:ext cx="6378575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1470" y="3020060"/>
            <a:ext cx="95910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3015" y="3916045"/>
            <a:ext cx="99428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1115" y="4849495"/>
            <a:ext cx="99009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0630" y="5773420"/>
            <a:ext cx="58540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2124869"/>
            <a:ext cx="4542857" cy="4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3058598"/>
            <a:ext cx="438095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963744"/>
            <a:ext cx="6571428" cy="4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97660" y="3058795"/>
            <a:ext cx="97574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1750" y="3983355"/>
            <a:ext cx="101009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2520" y="4898390"/>
            <a:ext cx="101504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53333" y="5822583"/>
            <a:ext cx="7599999" cy="48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7" grpId="0" bldLvl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2260" y="4021455"/>
            <a:ext cx="98367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965" y="4872355"/>
            <a:ext cx="99644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3490" y="5860415"/>
            <a:ext cx="88900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8930" y="2097405"/>
            <a:ext cx="96875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3015" y="3013075"/>
            <a:ext cx="99720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3015" y="3947160"/>
            <a:ext cx="99491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9670" y="4853305"/>
            <a:ext cx="68935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82825" y="3020060"/>
            <a:ext cx="76466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4800" y="4886325"/>
            <a:ext cx="585025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9210" y="5857875"/>
            <a:ext cx="20783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229315"/>
            <a:ext cx="523809" cy="4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144215"/>
            <a:ext cx="7076190" cy="4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390" y="4965065"/>
            <a:ext cx="77755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6930" y="2174240"/>
            <a:ext cx="59328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5695" y="3099435"/>
            <a:ext cx="63347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4053515"/>
            <a:ext cx="2895238" cy="48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82030" y="2193925"/>
            <a:ext cx="51187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157627"/>
            <a:ext cx="1857142" cy="46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4175760"/>
            <a:ext cx="94145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965" y="5139055"/>
            <a:ext cx="61080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001520"/>
            <a:ext cx="95446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3335" y="2945765"/>
            <a:ext cx="99091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805" y="3880485"/>
            <a:ext cx="100704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340935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2980" y="1607820"/>
            <a:ext cx="100622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980" y="2541905"/>
            <a:ext cx="100901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2980" y="3495040"/>
            <a:ext cx="100018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4794" y="4438620"/>
            <a:ext cx="2390476" cy="4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2106145"/>
            <a:ext cx="1047619" cy="4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3936027"/>
            <a:ext cx="1066666" cy="4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2024-06-06T16:04:40Z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