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2853055"/>
            <a:ext cx="7171055" cy="918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68020"/>
            <a:ext cx="8515985" cy="606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1365" y="3369310"/>
            <a:ext cx="5530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636905"/>
            <a:ext cx="9291955" cy="60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6165850"/>
            <a:ext cx="504317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8475" y="3030220"/>
            <a:ext cx="95586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9680" y="3935095"/>
            <a:ext cx="99587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3490" y="4831080"/>
            <a:ext cx="79825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2011045"/>
            <a:ext cx="95440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2975188"/>
            <a:ext cx="3371428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12265" y="2943860"/>
            <a:ext cx="9709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105"/>
            <a:ext cx="10800000" cy="178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233170" y="3860800"/>
            <a:ext cx="99961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170" y="4740910"/>
            <a:ext cx="48621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106408"/>
            <a:ext cx="371428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556835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62580" y="3545205"/>
            <a:ext cx="87566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5714" y="3566377"/>
            <a:ext cx="2361904" cy="4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34005" y="4382135"/>
            <a:ext cx="9042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34285" y="4491578"/>
            <a:ext cx="1066666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0420" y="4394200"/>
            <a:ext cx="90614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2" grpId="0" bldLvl="0" animBg="1"/>
      <p:bldP spid="13" grpId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5160"/>
            <a:ext cx="988060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3950" y="1548765"/>
            <a:ext cx="7404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5517515"/>
            <a:ext cx="76492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51915" y="6068695"/>
            <a:ext cx="369697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81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871145"/>
            <a:ext cx="361904" cy="37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629860"/>
            <a:ext cx="10800000" cy="507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581660"/>
            <a:ext cx="10010140" cy="61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5445760"/>
            <a:ext cx="77565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5974080"/>
            <a:ext cx="62369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4005" y="3699510"/>
            <a:ext cx="83718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0765" y="4496435"/>
            <a:ext cx="74244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10" y="1485080"/>
            <a:ext cx="10800000" cy="262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1375" y="2524125"/>
            <a:ext cx="84391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600" y="3382010"/>
            <a:ext cx="60725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1972724"/>
            <a:ext cx="9676190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696845"/>
            <a:ext cx="104952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30922"/>
            <a:ext cx="10523809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64786"/>
            <a:ext cx="10457142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889120"/>
            <a:ext cx="10495238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790"/>
            <a:ext cx="10800000" cy="368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416050"/>
            <a:ext cx="106870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225" y="2151380"/>
            <a:ext cx="106051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225" y="2886075"/>
            <a:ext cx="106057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139" y="3620953"/>
            <a:ext cx="10495238" cy="36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139" y="4365381"/>
            <a:ext cx="2609523" cy="36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615315"/>
            <a:ext cx="888619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2050340"/>
            <a:ext cx="1009523" cy="4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966452"/>
            <a:ext cx="1523809" cy="4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3853936"/>
            <a:ext cx="1200000" cy="48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4750962"/>
            <a:ext cx="3600001" cy="49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200580"/>
            <a:ext cx="352380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7541" y="2074222"/>
            <a:ext cx="382152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7790" y="6093460"/>
            <a:ext cx="21177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267499"/>
            <a:ext cx="371428" cy="37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2852870"/>
            <a:ext cx="10800000" cy="177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9135"/>
            <a:ext cx="10800000" cy="507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1410" y="4581525"/>
            <a:ext cx="84455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229225"/>
            <a:ext cx="37973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4955" y="2983865"/>
            <a:ext cx="85102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765" y="3890010"/>
            <a:ext cx="89808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00952" y="4795531"/>
            <a:ext cx="2333333" cy="4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849880"/>
            <a:ext cx="83870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765" y="3821430"/>
            <a:ext cx="88919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4717567"/>
            <a:ext cx="2333333" cy="4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9715" y="2068830"/>
            <a:ext cx="98545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21940"/>
            <a:ext cx="106070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04260"/>
            <a:ext cx="106070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347845"/>
            <a:ext cx="106070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111115"/>
            <a:ext cx="1064958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145"/>
            <a:ext cx="10476190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02155"/>
            <a:ext cx="104965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765425"/>
            <a:ext cx="104971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28962"/>
            <a:ext cx="10476190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282440"/>
            <a:ext cx="104076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  <p:bldP spid="1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851660"/>
            <a:ext cx="11838940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269180"/>
            <a:ext cx="10800000" cy="364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944" y="1459862"/>
            <a:ext cx="1028571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420" y="2365606"/>
            <a:ext cx="971428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087" y="3280884"/>
            <a:ext cx="1000000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6849" y="4158026"/>
            <a:ext cx="971428" cy="4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34365"/>
            <a:ext cx="9482455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536700"/>
            <a:ext cx="6254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5445760"/>
            <a:ext cx="761746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5949315"/>
            <a:ext cx="46691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6355" y="3023235"/>
            <a:ext cx="88055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380" y="3939160"/>
            <a:ext cx="1266666" cy="4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75" y="1629225"/>
            <a:ext cx="10800000" cy="2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55" y="2688644"/>
            <a:ext cx="8533332" cy="4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8295" y="3614420"/>
            <a:ext cx="19221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2078350"/>
            <a:ext cx="1066666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2097425"/>
            <a:ext cx="1028572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2078350"/>
            <a:ext cx="447619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2993950"/>
            <a:ext cx="552380" cy="4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238" y="2993950"/>
            <a:ext cx="2123809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142" y="3900013"/>
            <a:ext cx="2161905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153049"/>
            <a:ext cx="2114285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2940" y="2086610"/>
            <a:ext cx="3776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4055" y="2017395"/>
            <a:ext cx="24422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0952" y="2954016"/>
            <a:ext cx="2133332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1140" y="3841750"/>
            <a:ext cx="6457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8095" y="3868793"/>
            <a:ext cx="3657142" cy="4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5015" y="5650865"/>
            <a:ext cx="72802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0" grpId="0" animBg="1"/>
      <p:bldP spid="11" grpId="0" bldLvl="0" animBg="1"/>
      <p:bldP spid="12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2024-06-06T12:24:26Z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