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2997200"/>
            <a:ext cx="8423910" cy="796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9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2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818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988635"/>
            <a:ext cx="10800000" cy="4288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50844" y="2179233"/>
            <a:ext cx="409523" cy="37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629225"/>
            <a:ext cx="10800000" cy="335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1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82140" y="2868295"/>
            <a:ext cx="942975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7790" y="3754755"/>
            <a:ext cx="950531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7710"/>
            <a:ext cx="10683240" cy="6004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315" y="4285615"/>
            <a:ext cx="940562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2380" y="5041900"/>
            <a:ext cx="977455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5075" y="5940425"/>
            <a:ext cx="143764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5960"/>
            <a:ext cx="8769350" cy="603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790" y="189230"/>
            <a:ext cx="6418580" cy="6517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1355"/>
            <a:ext cx="10246360" cy="605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52305" y="2089150"/>
            <a:ext cx="55626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5550" y="6165850"/>
            <a:ext cx="791146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409515"/>
            <a:ext cx="10800000" cy="403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5365" y="1560830"/>
            <a:ext cx="714756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4663" y="2409539"/>
            <a:ext cx="3619047" cy="47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32990" y="3190240"/>
            <a:ext cx="815784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32758" y="3981005"/>
            <a:ext cx="2600000" cy="47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47265" y="4752340"/>
            <a:ext cx="36664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7715"/>
            <a:ext cx="10358755" cy="596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04335" y="2252980"/>
            <a:ext cx="606298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1495" y="3068320"/>
            <a:ext cx="182118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53785" y="5307965"/>
            <a:ext cx="415226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90240" y="6101080"/>
            <a:ext cx="311277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629225"/>
            <a:ext cx="10800000" cy="3180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74540" y="3367405"/>
            <a:ext cx="255905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135" y="1772920"/>
            <a:ext cx="11804650" cy="363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0715"/>
            <a:ext cx="8684260" cy="6091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29400" y="766445"/>
            <a:ext cx="53276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772735"/>
            <a:ext cx="10800000" cy="2144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650" y="1917065"/>
            <a:ext cx="867156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2493010"/>
            <a:ext cx="10184130" cy="133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285"/>
            <a:ext cx="10660380" cy="597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9320" y="1761490"/>
            <a:ext cx="69405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125035"/>
            <a:ext cx="10800000" cy="4122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160" y="4581525"/>
            <a:ext cx="545719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72000"/>
            <a:ext cx="10800000" cy="4935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2024-06-06T15:51:05Z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