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2567305" y="2277110"/>
            <a:ext cx="7446645" cy="220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1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78375"/>
            <a:ext cx="10800000" cy="450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052830"/>
            <a:ext cx="11358880" cy="5071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981075"/>
            <a:ext cx="11510010" cy="479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09320"/>
            <a:ext cx="11370310" cy="565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2024-06-06T14:15:35Z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