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43" r:id="rId22"/>
    <p:sldId id="342" r:id="rId23"/>
    <p:sldId id="341" r:id="rId24"/>
    <p:sldId id="340" r:id="rId25"/>
    <p:sldId id="338" r:id="rId26"/>
    <p:sldId id="337" r:id="rId27"/>
    <p:sldId id="336" r:id="rId28"/>
    <p:sldId id="335" r:id="rId29"/>
    <p:sldId id="333" r:id="rId30"/>
    <p:sldId id="332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925445"/>
            <a:ext cx="8552180" cy="817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67385"/>
            <a:ext cx="10655935" cy="60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8640"/>
            <a:ext cx="9234805" cy="621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60" y="549275"/>
            <a:ext cx="9232900" cy="628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05" y="478790"/>
            <a:ext cx="8096250" cy="549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1337310"/>
            <a:ext cx="4832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91"/>
          <a:stretch>
            <a:fillRect/>
          </a:stretch>
        </p:blipFill>
        <p:spPr>
          <a:xfrm>
            <a:off x="2678430" y="5949315"/>
            <a:ext cx="8104505" cy="71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0"/>
          <a:stretch>
            <a:fillRect/>
          </a:stretch>
        </p:blipFill>
        <p:spPr>
          <a:xfrm>
            <a:off x="2422525" y="333375"/>
            <a:ext cx="8370570" cy="238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915" y="2781935"/>
            <a:ext cx="8370570" cy="403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170" y="613410"/>
            <a:ext cx="9079230" cy="611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629225"/>
            <a:ext cx="10800000" cy="283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8185" y="1852295"/>
            <a:ext cx="9357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665095"/>
            <a:ext cx="10871200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29285"/>
            <a:ext cx="8912225" cy="6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1985" y="848995"/>
            <a:ext cx="5194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598170"/>
            <a:ext cx="8947150" cy="613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16145"/>
            <a:ext cx="10800000" cy="207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12915"/>
            <a:ext cx="10800000" cy="19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01980"/>
            <a:ext cx="7198360" cy="613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1449070"/>
            <a:ext cx="5899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7385"/>
            <a:ext cx="10765790" cy="60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840" y="1925955"/>
            <a:ext cx="85344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549275"/>
            <a:ext cx="8462645" cy="625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80" y="337820"/>
            <a:ext cx="7587615" cy="646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1196975"/>
            <a:ext cx="52260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548640"/>
            <a:ext cx="8472170" cy="547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6021705"/>
            <a:ext cx="8472170" cy="73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48640"/>
            <a:ext cx="8301990" cy="628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9825" y="692785"/>
            <a:ext cx="69850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815" y="267335"/>
            <a:ext cx="7806055" cy="644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9275"/>
            <a:ext cx="9381490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7125" y="1727835"/>
            <a:ext cx="9518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260985"/>
            <a:ext cx="8567420" cy="560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5958205"/>
            <a:ext cx="8567420" cy="72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4995"/>
            <a:ext cx="10222230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5510" y="1702435"/>
            <a:ext cx="6330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990"/>
            <a:ext cx="10800000" cy="5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9275"/>
            <a:ext cx="8506460" cy="623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5445760"/>
            <a:ext cx="75095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6085840"/>
            <a:ext cx="71329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32740"/>
            <a:ext cx="7522210" cy="640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9785" y="1122680"/>
            <a:ext cx="64960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502920"/>
            <a:ext cx="8228330" cy="622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335" y="252095"/>
            <a:ext cx="6950075" cy="128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2925" y="1053003"/>
            <a:ext cx="409523" cy="4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760" y="1557020"/>
            <a:ext cx="6950075" cy="525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32740"/>
            <a:ext cx="8501380" cy="640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25" y="476885"/>
            <a:ext cx="8089900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1341120"/>
            <a:ext cx="5461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549275"/>
            <a:ext cx="9196070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8138160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8290" y="1517650"/>
            <a:ext cx="6553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9275"/>
            <a:ext cx="9289415" cy="352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4079240"/>
            <a:ext cx="9289415" cy="265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08940"/>
            <a:ext cx="7409180" cy="630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1196975"/>
            <a:ext cx="4965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76885"/>
            <a:ext cx="8190865" cy="63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4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341120"/>
            <a:ext cx="941895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098040"/>
            <a:ext cx="11085830" cy="24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2335426"/>
            <a:ext cx="361904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2024-06-05T15:48:19Z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