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3" r:id="rId4"/>
    <p:sldId id="392" r:id="rId5"/>
    <p:sldId id="391" r:id="rId6"/>
    <p:sldId id="390" r:id="rId7"/>
    <p:sldId id="388" r:id="rId8"/>
    <p:sldId id="387" r:id="rId9"/>
    <p:sldId id="386" r:id="rId10"/>
    <p:sldId id="385" r:id="rId11"/>
    <p:sldId id="384" r:id="rId12"/>
    <p:sldId id="383" r:id="rId13"/>
    <p:sldId id="381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8" r:id="rId26"/>
    <p:sldId id="367" r:id="rId27"/>
    <p:sldId id="366" r:id="rId28"/>
    <p:sldId id="365" r:id="rId29"/>
    <p:sldId id="364" r:id="rId30"/>
    <p:sldId id="363" r:id="rId31"/>
    <p:sldId id="362" r:id="rId32"/>
    <p:sldId id="361" r:id="rId33"/>
    <p:sldId id="360" r:id="rId34"/>
    <p:sldId id="359" r:id="rId35"/>
    <p:sldId id="358" r:id="rId36"/>
    <p:sldId id="356" r:id="rId37"/>
    <p:sldId id="355" r:id="rId38"/>
    <p:sldId id="354" r:id="rId39"/>
    <p:sldId id="353" r:id="rId40"/>
    <p:sldId id="352" r:id="rId41"/>
    <p:sldId id="351" r:id="rId42"/>
    <p:sldId id="349" r:id="rId43"/>
    <p:sldId id="348" r:id="rId44"/>
    <p:sldId id="347" r:id="rId45"/>
    <p:sldId id="346" r:id="rId46"/>
    <p:sldId id="345" r:id="rId47"/>
    <p:sldId id="344" r:id="rId48"/>
    <p:sldId id="343" r:id="rId49"/>
    <p:sldId id="342" r:id="rId50"/>
    <p:sldId id="341" r:id="rId51"/>
    <p:sldId id="339" r:id="rId52"/>
    <p:sldId id="338" r:id="rId53"/>
    <p:sldId id="337" r:id="rId54"/>
    <p:sldId id="336" r:id="rId55"/>
    <p:sldId id="335" r:id="rId56"/>
    <p:sldId id="334" r:id="rId57"/>
    <p:sldId id="332" r:id="rId58"/>
    <p:sldId id="331" r:id="rId59"/>
    <p:sldId id="330" r:id="rId60"/>
    <p:sldId id="329" r:id="rId61"/>
    <p:sldId id="328" r:id="rId62"/>
    <p:sldId id="327" r:id="rId63"/>
    <p:sldId id="326" r:id="rId64"/>
    <p:sldId id="325" r:id="rId65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gs" Target="tags/tag1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3"/>
          <a:stretch>
            <a:fillRect/>
          </a:stretch>
        </p:blipFill>
        <p:spPr>
          <a:xfrm>
            <a:off x="2999740" y="2348865"/>
            <a:ext cx="6887935" cy="157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9523" y="1143461"/>
            <a:ext cx="304761" cy="2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115" y="3980815"/>
            <a:ext cx="25355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184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1349602"/>
            <a:ext cx="304762" cy="29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101790"/>
            <a:ext cx="10800000" cy="1652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59305" y="4307840"/>
            <a:ext cx="762571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0476" y="1134271"/>
            <a:ext cx="295238" cy="29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476" y="1153160"/>
            <a:ext cx="295237" cy="30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96190" y="4115459"/>
            <a:ext cx="2914285" cy="35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629225"/>
            <a:ext cx="10800000" cy="237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0368" y="1705609"/>
            <a:ext cx="3057142" cy="39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4177" y="2908669"/>
            <a:ext cx="2161904" cy="39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8095" y="2277875"/>
            <a:ext cx="1961904" cy="38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0476" y="2887919"/>
            <a:ext cx="828571" cy="37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6505" y="3488690"/>
            <a:ext cx="466534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6666" y="4088942"/>
            <a:ext cx="4476190" cy="37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7619" y="4679922"/>
            <a:ext cx="4495238" cy="38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58095" y="5280434"/>
            <a:ext cx="4504761" cy="39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2423160" y="1484630"/>
            <a:ext cx="7536270" cy="367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3070" y="1598950"/>
            <a:ext cx="2428571" cy="37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3070" y="2200104"/>
            <a:ext cx="1200000" cy="3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0212" y="2791716"/>
            <a:ext cx="6114285" cy="39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2593" y="3392871"/>
            <a:ext cx="6161904" cy="3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70689" y="3994025"/>
            <a:ext cx="6152380" cy="3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42117" y="4585637"/>
            <a:ext cx="6133333" cy="39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904" y="2925535"/>
            <a:ext cx="276190" cy="29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412690"/>
            <a:ext cx="10800000" cy="363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340935"/>
            <a:ext cx="10800000" cy="3624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187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7545"/>
            <a:ext cx="10800000" cy="116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2296795"/>
            <a:ext cx="96062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790" y="2861310"/>
            <a:ext cx="1003427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165" y="3488690"/>
            <a:ext cx="1000633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0640" y="4079240"/>
            <a:ext cx="100482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0165" y="4679950"/>
            <a:ext cx="1004443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8095" y="5280434"/>
            <a:ext cx="3857142" cy="38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2265" y="2249170"/>
            <a:ext cx="967867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315" y="2849245"/>
            <a:ext cx="100342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690" y="3439795"/>
            <a:ext cx="1008126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4030741"/>
            <a:ext cx="4495238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59255" y="2871470"/>
            <a:ext cx="96888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462863"/>
            <a:ext cx="9990476" cy="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064106"/>
            <a:ext cx="1428571" cy="37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344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39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916880"/>
            <a:ext cx="10800000" cy="240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269180"/>
            <a:ext cx="10800000" cy="289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0415" y="3725545"/>
            <a:ext cx="236029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2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765" y="1642745"/>
            <a:ext cx="992378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000" y="2307635"/>
            <a:ext cx="10238095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9047" y="2908671"/>
            <a:ext cx="2638095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2916463"/>
            <a:ext cx="5123809" cy="38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19" y="3526491"/>
            <a:ext cx="8771428" cy="38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4126987"/>
            <a:ext cx="4266666" cy="4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7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10800000" cy="424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57285"/>
            <a:ext cx="10800000" cy="12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1153261"/>
            <a:ext cx="276190" cy="29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115" y="4179570"/>
            <a:ext cx="274066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2384143"/>
            <a:ext cx="9161905" cy="39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571" y="3004341"/>
            <a:ext cx="3485714" cy="3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4530" y="4254500"/>
            <a:ext cx="940308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8095" y="4864934"/>
            <a:ext cx="5723810" cy="39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2334725"/>
            <a:ext cx="9800000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954145"/>
            <a:ext cx="10238095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240" y="3583305"/>
            <a:ext cx="102793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9523" y="4202515"/>
            <a:ext cx="10228571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0000" y="4831465"/>
            <a:ext cx="5742857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1696566"/>
            <a:ext cx="9914285" cy="34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355" y="2268855"/>
            <a:ext cx="107054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49880"/>
            <a:ext cx="1079373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412646"/>
            <a:ext cx="10695238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2930" y="3975100"/>
            <a:ext cx="1080389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547165"/>
            <a:ext cx="8980952" cy="34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9" grpId="0" animBg="1"/>
      <p:bldP spid="11" grpId="0" bldLvl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465" y="1076960"/>
            <a:ext cx="1002792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648460"/>
            <a:ext cx="1077976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219630"/>
            <a:ext cx="10695238" cy="3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00350"/>
            <a:ext cx="1074166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362325"/>
            <a:ext cx="1077976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924409"/>
            <a:ext cx="3085714" cy="3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bldLvl="0" animBg="1"/>
      <p:bldP spid="12" grpId="0" bldLvl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735"/>
            <a:ext cx="10681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3286" y="851006"/>
            <a:ext cx="301418" cy="2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505" y="6102350"/>
            <a:ext cx="758507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1086485"/>
            <a:ext cx="100704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659728"/>
            <a:ext cx="10676190" cy="33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32660"/>
            <a:ext cx="1069530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786837"/>
            <a:ext cx="10695238" cy="34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369310"/>
            <a:ext cx="1069530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49515"/>
            <a:ext cx="10800000" cy="114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81990" y="4035425"/>
            <a:ext cx="1075245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610100"/>
            <a:ext cx="1061275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bldLvl="0" animBg="1"/>
      <p:bldP spid="13" grpId="0" bldLvl="0" animBg="1"/>
      <p:bldP spid="1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1057756"/>
            <a:ext cx="9942857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38935"/>
            <a:ext cx="1075499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10435"/>
            <a:ext cx="1084008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782406"/>
            <a:ext cx="10695238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355" y="3373120"/>
            <a:ext cx="1074864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935348"/>
            <a:ext cx="10685714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4516755"/>
            <a:ext cx="1064768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097780"/>
            <a:ext cx="108070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5679055"/>
            <a:ext cx="4323809" cy="32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1" grpId="0" bldLvl="0" animBg="1"/>
      <p:bldP spid="13" grpId="0" animBg="1"/>
      <p:bldP spid="15" grpId="0" bldLvl="0" animBg="1"/>
      <p:bldP spid="16" grpId="0" bldLvl="0" animBg="1"/>
      <p:bldP spid="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16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90" y="5797647"/>
            <a:ext cx="1647619" cy="38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828490"/>
            <a:ext cx="9717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5817" y="1017061"/>
            <a:ext cx="771264" cy="30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972" y="4059918"/>
            <a:ext cx="1465401" cy="35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7020" y="5174204"/>
            <a:ext cx="1165465" cy="33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2895" y="5748490"/>
            <a:ext cx="1131187" cy="30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6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03985" y="4127500"/>
            <a:ext cx="997267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990" y="4747895"/>
            <a:ext cx="103136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140" y="5377180"/>
            <a:ext cx="1038415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7142" y="5996801"/>
            <a:ext cx="5685714" cy="38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713740"/>
            <a:ext cx="10767060" cy="594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3095"/>
            <a:ext cx="10800000" cy="60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685165"/>
            <a:ext cx="10203815" cy="509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2680" y="765175"/>
            <a:ext cx="58928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805170"/>
            <a:ext cx="10203815" cy="8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5505" y="5849620"/>
            <a:ext cx="896302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6309360"/>
            <a:ext cx="436499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67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9225"/>
            <a:ext cx="10800000" cy="297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2325926"/>
            <a:ext cx="4200000" cy="37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6666" y="3508228"/>
            <a:ext cx="5447620" cy="4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1428" y="4118448"/>
            <a:ext cx="4619047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1530" y="4709795"/>
            <a:ext cx="463169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86045"/>
            <a:ext cx="10800000" cy="61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720" y="2285815"/>
            <a:ext cx="10800000" cy="179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5435" y="2371725"/>
            <a:ext cx="98628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8710" y="2963545"/>
            <a:ext cx="1041146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8624" y="3583498"/>
            <a:ext cx="1057142" cy="35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1648460"/>
            <a:ext cx="977201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690" y="2258695"/>
            <a:ext cx="100609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165" y="2858770"/>
            <a:ext cx="100698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9215" y="3422015"/>
            <a:ext cx="1005078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39215" y="4059555"/>
            <a:ext cx="1013269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20000" y="4650534"/>
            <a:ext cx="8828571" cy="3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3" grpId="0" bldLvl="0" animBg="1"/>
      <p:bldP spid="16" grpId="0" bldLvl="0" animBg="1"/>
      <p:bldP spid="2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8790" y="2268220"/>
            <a:ext cx="961834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265" y="2868930"/>
            <a:ext cx="1006792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64285" y="3469640"/>
            <a:ext cx="101028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9523" y="4070152"/>
            <a:ext cx="6352380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1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756735"/>
            <a:ext cx="9428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6291" y="3295463"/>
            <a:ext cx="739969" cy="32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355" y="3285490"/>
            <a:ext cx="861060" cy="3386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700" y="697865"/>
            <a:ext cx="8452485" cy="603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9775" y="876935"/>
            <a:ext cx="66357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1620" y="876935"/>
            <a:ext cx="62611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8480" y="4315460"/>
            <a:ext cx="124460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621030"/>
            <a:ext cx="81153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" grpId="1" animBg="1"/>
      <p:bldP spid="5" grpId="1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667385"/>
            <a:ext cx="10358120" cy="592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6080" y="779780"/>
            <a:ext cx="46672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1365" y="5734050"/>
            <a:ext cx="911860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6093460"/>
            <a:ext cx="515175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2857" y="4807019"/>
            <a:ext cx="1647619" cy="37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10800000" cy="516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041" y="1916326"/>
            <a:ext cx="1647619" cy="37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2585" y="2670175"/>
            <a:ext cx="315087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0994" y="4892385"/>
            <a:ext cx="2600000" cy="39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125035"/>
            <a:ext cx="10800000" cy="3851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3375" y="1401531"/>
            <a:ext cx="4552380" cy="37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15" y="612140"/>
            <a:ext cx="8839200" cy="60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7235" y="5622290"/>
            <a:ext cx="36639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8800" y="5629910"/>
            <a:ext cx="286829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7235" y="6238875"/>
            <a:ext cx="36639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2295" y="6246495"/>
            <a:ext cx="283718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4" grpId="1" animBg="1"/>
      <p:bldP spid="5" grpId="1" animBg="1"/>
      <p:bldP spid="6" grpId="1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08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446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2024-06-05T13:46:00Z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