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5" r:id="rId4"/>
    <p:sldId id="364" r:id="rId5"/>
    <p:sldId id="363" r:id="rId6"/>
    <p:sldId id="362" r:id="rId7"/>
    <p:sldId id="361" r:id="rId8"/>
    <p:sldId id="360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406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15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3059430"/>
            <a:ext cx="105841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8970"/>
            <a:ext cx="10055860" cy="608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30115"/>
            <a:ext cx="10800000" cy="459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9100" y="1368425"/>
            <a:ext cx="86747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025" y="2230120"/>
            <a:ext cx="920559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025" y="3112770"/>
            <a:ext cx="935164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025" y="4067810"/>
            <a:ext cx="92532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88939" y="4992810"/>
            <a:ext cx="1342857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7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800000" cy="42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43805"/>
            <a:ext cx="10800000" cy="380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9100" y="1786890"/>
            <a:ext cx="87217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25" y="2682240"/>
            <a:ext cx="91992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025" y="3577590"/>
            <a:ext cx="93992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8939" y="4491735"/>
            <a:ext cx="1342857" cy="4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1515"/>
            <a:ext cx="10435590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549275"/>
            <a:ext cx="9794240" cy="60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9235" y="5022850"/>
            <a:ext cx="47282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2255" y="5804535"/>
            <a:ext cx="79159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706755"/>
            <a:ext cx="10267315" cy="602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35955" y="803275"/>
            <a:ext cx="43605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1570990"/>
            <a:ext cx="65995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579120"/>
            <a:ext cx="10285095" cy="60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1540" y="3983990"/>
            <a:ext cx="67957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3350" y="5029200"/>
            <a:ext cx="88684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9855" y="5749925"/>
            <a:ext cx="79419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6880"/>
            <a:ext cx="10800000" cy="356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043755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6700" y="3886835"/>
            <a:ext cx="44881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745" y="4784090"/>
            <a:ext cx="10756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7972" y="4764931"/>
            <a:ext cx="5190476" cy="49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183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00710"/>
            <a:ext cx="10244455" cy="613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" y="1124585"/>
            <a:ext cx="10774680" cy="5229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92260" y="4004945"/>
            <a:ext cx="47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A159C"/>
                </a:solidFill>
              </a:rPr>
              <a:t>√</a:t>
            </a:r>
            <a:endParaRPr lang="en-US" altLang="zh-CN" sz="4000">
              <a:solidFill>
                <a:srgbClr val="FA159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305"/>
            <a:ext cx="10370185" cy="60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7265" y="1604010"/>
            <a:ext cx="61468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17"/>
          <a:stretch>
            <a:fillRect/>
          </a:stretch>
        </p:blipFill>
        <p:spPr>
          <a:xfrm>
            <a:off x="720090" y="972185"/>
            <a:ext cx="10969625" cy="454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2135" y="2952750"/>
            <a:ext cx="952182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1740" y="3861435"/>
            <a:ext cx="101422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0480" y="4862830"/>
            <a:ext cx="1004062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9" grpId="0" bldLvl="0" animBg="1"/>
      <p:bldP spid="6" grpId="1" animBg="1"/>
      <p:bldP spid="10" grpId="1" animBg="1"/>
      <p:bldP spid="1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83"/>
          <a:stretch>
            <a:fillRect/>
          </a:stretch>
        </p:blipFill>
        <p:spPr>
          <a:xfrm>
            <a:off x="479425" y="1597025"/>
            <a:ext cx="10969625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040130" y="1849120"/>
            <a:ext cx="100539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30605" y="2781935"/>
            <a:ext cx="100869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21080" y="3712845"/>
            <a:ext cx="240474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1" grpId="0" bldLvl="0" animBg="1"/>
      <p:bldP spid="39" grpId="0" bldLvl="0" animBg="1"/>
      <p:bldP spid="21" grpId="1" animBg="1"/>
      <p:bldP spid="31" grpId="1" animBg="1"/>
      <p:bldP spid="39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086610"/>
            <a:ext cx="95091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1100" y="3001645"/>
            <a:ext cx="100507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3965" y="3916045"/>
            <a:ext cx="99612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3490" y="4812030"/>
            <a:ext cx="99612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91428" y="5726573"/>
            <a:ext cx="7704761" cy="4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  <p:bldP spid="18" grpId="0" bldLvl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1053465"/>
            <a:ext cx="10332085" cy="52622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43250" y="1269365"/>
            <a:ext cx="47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A159C"/>
                </a:solidFill>
              </a:rPr>
              <a:t>√</a:t>
            </a:r>
            <a:endParaRPr lang="en-US" altLang="zh-CN" sz="4000">
              <a:solidFill>
                <a:srgbClr val="FA159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91360" y="2133600"/>
            <a:ext cx="47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A159C"/>
                </a:solidFill>
              </a:rPr>
              <a:t>√</a:t>
            </a:r>
            <a:endParaRPr lang="en-US" altLang="zh-CN" sz="4000">
              <a:solidFill>
                <a:srgbClr val="FA159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7210" y="3075305"/>
            <a:ext cx="47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A159C"/>
                </a:solidFill>
              </a:rPr>
              <a:t>√</a:t>
            </a:r>
            <a:endParaRPr lang="en-US" altLang="zh-CN" sz="4000">
              <a:solidFill>
                <a:srgbClr val="FA159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18785" y="4005580"/>
            <a:ext cx="47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A159C"/>
                </a:solidFill>
              </a:rPr>
              <a:t>√</a:t>
            </a:r>
            <a:endParaRPr lang="en-US" altLang="zh-CN" sz="4000">
              <a:solidFill>
                <a:srgbClr val="FA159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412690"/>
            <a:ext cx="10800000" cy="380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6380" y="1670050"/>
            <a:ext cx="95186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880" y="2485390"/>
            <a:ext cx="100222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880" y="3508375"/>
            <a:ext cx="100901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4794" y="4422520"/>
            <a:ext cx="1333333" cy="4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8495"/>
            <a:ext cx="10362565" cy="607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60" y="836745"/>
            <a:ext cx="10620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6350" y="2186305"/>
            <a:ext cx="12725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16145"/>
            <a:ext cx="10800000" cy="263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861250"/>
            <a:ext cx="10800000" cy="17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2857" y="2967710"/>
            <a:ext cx="3866666" cy="46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4034790"/>
            <a:ext cx="51790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2024-06-06T15:19:44Z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