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9" r:id="rId4"/>
    <p:sldId id="358" r:id="rId5"/>
    <p:sldId id="357" r:id="rId6"/>
    <p:sldId id="356" r:id="rId7"/>
    <p:sldId id="355" r:id="rId8"/>
    <p:sldId id="354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94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" y="3025140"/>
            <a:ext cx="1162812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1286750"/>
            <a:ext cx="352380" cy="38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15" y="652780"/>
            <a:ext cx="8883015" cy="607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772735"/>
            <a:ext cx="10800000" cy="265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990"/>
            <a:ext cx="10800000" cy="562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735330"/>
            <a:ext cx="10308590" cy="599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29285"/>
            <a:ext cx="10490835" cy="6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94055"/>
            <a:ext cx="10190480" cy="603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0715"/>
            <a:ext cx="9714865" cy="609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88070" y="1955800"/>
            <a:ext cx="68072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160" y="6165850"/>
            <a:ext cx="602107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556835"/>
            <a:ext cx="10800000" cy="362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2143629"/>
            <a:ext cx="361904" cy="3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196790"/>
            <a:ext cx="10800000" cy="375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2908935"/>
            <a:ext cx="93776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3015" y="3789045"/>
            <a:ext cx="99466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437195"/>
            <a:ext cx="10800000" cy="1852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161415" y="4641850"/>
            <a:ext cx="1009269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1415" y="5542280"/>
            <a:ext cx="784098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5640"/>
            <a:ext cx="10624820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2444750"/>
            <a:ext cx="94824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870" y="3380105"/>
            <a:ext cx="960501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4243705"/>
            <a:ext cx="99142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45870" y="5062855"/>
            <a:ext cx="985520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36980" y="5949315"/>
            <a:ext cx="147383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3" grpId="0" bldLvl="0" animBg="1"/>
      <p:bldP spid="18" grpId="0" bldLvl="0" animBg="1"/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605790"/>
            <a:ext cx="9315450" cy="612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96790"/>
            <a:ext cx="10800000" cy="438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85080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1238920"/>
            <a:ext cx="371428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412690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4955" y="1555750"/>
            <a:ext cx="94830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4880" y="2380615"/>
            <a:ext cx="1006030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44880" y="3321050"/>
            <a:ext cx="100825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44880" y="4208145"/>
            <a:ext cx="92259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6" grpId="0" bldLvl="0" animBg="1"/>
      <p:bldP spid="2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25035"/>
            <a:ext cx="10800000" cy="44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17345" y="1334770"/>
            <a:ext cx="95250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270" y="2167890"/>
            <a:ext cx="1006475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7270" y="3099435"/>
            <a:ext cx="100025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17270" y="3978910"/>
            <a:ext cx="1000315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35380" y="4855845"/>
            <a:ext cx="746188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8" grpId="0" bldLvl="0" animBg="1"/>
      <p:bldP spid="22" grpId="0" bldLvl="0" animBg="1"/>
      <p:bldP spid="3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721995"/>
            <a:ext cx="9510395" cy="601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70"/>
          <a:stretch>
            <a:fillRect/>
          </a:stretch>
        </p:blipFill>
        <p:spPr>
          <a:xfrm>
            <a:off x="982980" y="1473200"/>
            <a:ext cx="11049635" cy="382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7655" y="1729105"/>
            <a:ext cx="942530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0120" y="2656840"/>
            <a:ext cx="996632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99820" y="3637915"/>
            <a:ext cx="976884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60755" y="4584065"/>
            <a:ext cx="997013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4" grpId="0" bldLvl="0" animBg="1"/>
      <p:bldP spid="31" grpId="0" bldLvl="0" animBg="1"/>
      <p:bldP spid="5" grpId="1" animBg="1"/>
      <p:bldP spid="15" grpId="1" animBg="1"/>
      <p:bldP spid="24" grpId="1" animBg="1"/>
      <p:bldP spid="31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0"/>
          <a:stretch>
            <a:fillRect/>
          </a:stretch>
        </p:blipFill>
        <p:spPr>
          <a:xfrm>
            <a:off x="839470" y="1629410"/>
            <a:ext cx="11049635" cy="385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/>
        </p:nvSpPr>
        <p:spPr bwMode="white">
          <a:xfrm>
            <a:off x="800735" y="1861820"/>
            <a:ext cx="100063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00735" y="2807970"/>
            <a:ext cx="998791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829945" y="3743960"/>
            <a:ext cx="995172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840105" y="4699635"/>
            <a:ext cx="743458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41" grpId="0" bldLvl="0" animBg="1"/>
      <p:bldP spid="49" grpId="0" bldLvl="0" animBg="1"/>
      <p:bldP spid="57" grpId="0" bldLvl="0" animBg="1"/>
      <p:bldP spid="35" grpId="1" animBg="1"/>
      <p:bldP spid="41" grpId="1" animBg="1"/>
      <p:bldP spid="49" grpId="1" animBg="1"/>
      <p:bldP spid="5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035" y="1203960"/>
            <a:ext cx="11828145" cy="442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26918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6495" y="5001895"/>
            <a:ext cx="81718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172359"/>
            <a:ext cx="333333" cy="37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80890"/>
            <a:ext cx="10800000" cy="510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2825" y="4653280"/>
            <a:ext cx="86385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5354320"/>
            <a:ext cx="35814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5714" y="1258329"/>
            <a:ext cx="361904" cy="37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717105"/>
            <a:ext cx="10800000" cy="2762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617220"/>
            <a:ext cx="10144760" cy="611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916880"/>
            <a:ext cx="10800000" cy="2463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2132965"/>
            <a:ext cx="85191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709545"/>
            <a:ext cx="10074275" cy="16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2024-06-06T11:24:17Z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