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2061210"/>
            <a:ext cx="7285355" cy="931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573145"/>
            <a:ext cx="48069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49275"/>
            <a:ext cx="10618470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3580"/>
            <a:ext cx="10547985" cy="602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1355"/>
            <a:ext cx="10935970" cy="590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00260" y="2312670"/>
            <a:ext cx="59055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1043755"/>
            <a:ext cx="10800000" cy="76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880"/>
            <a:ext cx="10800000" cy="35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565785"/>
            <a:ext cx="9363075" cy="609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97020" y="4422140"/>
            <a:ext cx="588645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8820" y="5190490"/>
            <a:ext cx="672528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42310" y="5949950"/>
            <a:ext cx="65214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animBg="1"/>
      <p:bldP spid="7" grpId="1" animBg="1"/>
      <p:bldP spid="11" grpId="1" animBg="1"/>
      <p:bldP spid="1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269180"/>
            <a:ext cx="10800000" cy="443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983355" y="1621790"/>
            <a:ext cx="68453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4803" y="2498181"/>
            <a:ext cx="2866666" cy="4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29615"/>
            <a:ext cx="10237470" cy="593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5140" y="2573655"/>
            <a:ext cx="90601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1275" y="3414395"/>
            <a:ext cx="94640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36040" y="4273550"/>
            <a:ext cx="94792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11275" y="5132070"/>
            <a:ext cx="958278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40790" y="5963920"/>
            <a:ext cx="89084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  <p:bldP spid="21" grpId="0" bldLvl="0" animBg="1"/>
      <p:bldP spid="34" grpId="0" bldLvl="0" animBg="1"/>
      <p:bldP spid="6" grpId="1" animBg="1"/>
      <p:bldP spid="13" grpId="1" animBg="1"/>
      <p:bldP spid="15" grpId="1" animBg="1"/>
      <p:bldP spid="21" grpId="1" animBg="1"/>
      <p:bldP spid="3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40840" y="3020060"/>
            <a:ext cx="96640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2540" y="3877310"/>
            <a:ext cx="99822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1115" y="4753610"/>
            <a:ext cx="66528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752475"/>
            <a:ext cx="9309100" cy="597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58365" y="3117850"/>
            <a:ext cx="816038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0510" y="3865245"/>
            <a:ext cx="87788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82115" y="4612640"/>
            <a:ext cx="86207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39265" y="5278120"/>
            <a:ext cx="856361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09090" y="6108065"/>
            <a:ext cx="829246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8" grpId="0" bldLvl="0" animBg="1"/>
      <p:bldP spid="25" grpId="0" bldLvl="0" animBg="1"/>
      <p:bldP spid="5" grpId="1" animBg="1"/>
      <p:bldP spid="11" grpId="1" animBg="1"/>
      <p:bldP spid="15" grpId="1" animBg="1"/>
      <p:bldP spid="18" grpId="1" animBg="1"/>
      <p:bldP spid="2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12690"/>
            <a:ext cx="10800000" cy="257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96790"/>
            <a:ext cx="10800000" cy="431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3460" y="4782820"/>
            <a:ext cx="79222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764990"/>
            <a:ext cx="10578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556835"/>
            <a:ext cx="10800000" cy="301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9135"/>
            <a:ext cx="10636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556835"/>
            <a:ext cx="10800000" cy="267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815" y="1804670"/>
            <a:ext cx="83991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2652395"/>
            <a:ext cx="89700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315" y="3481070"/>
            <a:ext cx="88512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10722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836745"/>
            <a:ext cx="1049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42385" y="1040765"/>
            <a:ext cx="534860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1852" y="2688835"/>
            <a:ext cx="1027286" cy="4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2872" y="3494494"/>
            <a:ext cx="3044839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33378" y="5133593"/>
            <a:ext cx="3526091" cy="4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85" y="1344930"/>
            <a:ext cx="11840845" cy="411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1191170"/>
            <a:ext cx="409523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305" y="5445760"/>
            <a:ext cx="54006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058963"/>
            <a:ext cx="333333" cy="37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26918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4797425"/>
            <a:ext cx="312674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5714" y="1229558"/>
            <a:ext cx="361904" cy="37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10800000" cy="569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4293235"/>
            <a:ext cx="87699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013325"/>
            <a:ext cx="1053211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8655"/>
            <a:ext cx="10624185" cy="606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838200"/>
            <a:ext cx="60896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2024-06-06T13:55:44Z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