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9" r:id="rId4"/>
    <p:sldId id="358" r:id="rId5"/>
    <p:sldId id="357" r:id="rId6"/>
    <p:sldId id="356" r:id="rId7"/>
    <p:sldId id="355" r:id="rId8"/>
    <p:sldId id="354" r:id="rId9"/>
    <p:sldId id="352" r:id="rId10"/>
    <p:sldId id="351" r:id="rId11"/>
    <p:sldId id="350" r:id="rId12"/>
    <p:sldId id="349" r:id="rId13"/>
    <p:sldId id="348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31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1917065"/>
            <a:ext cx="7231380" cy="9734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3645535"/>
            <a:ext cx="7472045" cy="917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5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9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5350"/>
            <a:ext cx="10800000" cy="2680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885" y="605790"/>
            <a:ext cx="9295130" cy="6126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8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9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55" y="655955"/>
            <a:ext cx="10537190" cy="607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3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3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014595" y="3782060"/>
            <a:ext cx="227711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58095" y="3772437"/>
            <a:ext cx="1561904" cy="46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2380" y="4639239"/>
            <a:ext cx="3095238" cy="49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2305"/>
            <a:ext cx="10682605" cy="5926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64040" y="2191385"/>
            <a:ext cx="761365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6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05714" y="2097483"/>
            <a:ext cx="323809" cy="36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971365"/>
            <a:ext cx="10800000" cy="4974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3160" y="4573905"/>
            <a:ext cx="874776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2980" y="5157470"/>
            <a:ext cx="773874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8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67840" y="2889250"/>
            <a:ext cx="958151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43965" y="3757295"/>
            <a:ext cx="998855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82065" y="4625340"/>
            <a:ext cx="966279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972000"/>
            <a:ext cx="10800000" cy="530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9560" y="1162685"/>
            <a:ext cx="951801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69010" y="2029460"/>
            <a:ext cx="1003046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69010" y="2896235"/>
            <a:ext cx="1007554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69010" y="3712210"/>
            <a:ext cx="1010856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006475" y="4639310"/>
            <a:ext cx="1017841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969010" y="5515610"/>
            <a:ext cx="505015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8" grpId="0" bldLvl="0" animBg="1"/>
      <p:bldP spid="23" grpId="0" bldLvl="0" animBg="1"/>
      <p:bldP spid="35" grpId="0" bldLvl="0" animBg="1"/>
      <p:bldP spid="3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375" y="638810"/>
            <a:ext cx="8852535" cy="609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170" y="130175"/>
            <a:ext cx="7912735" cy="6602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972000"/>
            <a:ext cx="10800000" cy="533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5995" y="1238885"/>
            <a:ext cx="566039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5768" y="2134689"/>
            <a:ext cx="2085714" cy="4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17420" y="2992120"/>
            <a:ext cx="819467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84020" y="3859530"/>
            <a:ext cx="862520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74495" y="4726940"/>
            <a:ext cx="601726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36244" y="5603696"/>
            <a:ext cx="4409523" cy="476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3" grpId="0" bldLvl="0" animBg="1"/>
      <p:bldP spid="1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789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2637605"/>
            <a:ext cx="10800000" cy="38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52458" y="4732843"/>
            <a:ext cx="3342857" cy="4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85792" y="5694747"/>
            <a:ext cx="1580952" cy="4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269180"/>
            <a:ext cx="10800000" cy="377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74327" y="3377846"/>
            <a:ext cx="514285" cy="41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8395" y="4312920"/>
            <a:ext cx="383921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80890"/>
            <a:ext cx="10800000" cy="4997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4250" y="4562475"/>
            <a:ext cx="8773795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58215" y="5170805"/>
            <a:ext cx="320357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684980"/>
            <a:ext cx="10800000" cy="5714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9400" y="2828055"/>
            <a:ext cx="5400000" cy="48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97496" y="3780533"/>
            <a:ext cx="447619" cy="48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35350" y="5657215"/>
            <a:ext cx="494157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613225"/>
            <a:ext cx="10800000" cy="5722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248225"/>
            <a:ext cx="10800000" cy="3833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60368" y="1524773"/>
            <a:ext cx="552380" cy="49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9590" y="1543685"/>
            <a:ext cx="351726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9025" y="2506980"/>
            <a:ext cx="392811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17511" y="3451073"/>
            <a:ext cx="552380" cy="49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27165" y="3470275"/>
            <a:ext cx="390334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8939" y="4423759"/>
            <a:ext cx="2685714" cy="44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1" grpId="0" bldLvl="0" animBg="1"/>
      <p:bldP spid="12" grpId="0" bldLvl="0" animBg="1"/>
      <p:bldP spid="1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835" y="1557020"/>
            <a:ext cx="11784965" cy="389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3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81904" y="1277178"/>
            <a:ext cx="333333" cy="37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52065" y="5626100"/>
            <a:ext cx="587756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380" y="2162765"/>
            <a:ext cx="371428" cy="37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052645"/>
            <a:ext cx="10800000" cy="493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87600" y="4711700"/>
            <a:ext cx="868743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64260" y="5357495"/>
            <a:ext cx="664210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715"/>
            <a:ext cx="10800000" cy="1797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43809" y="823453"/>
            <a:ext cx="409523" cy="372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278830"/>
            <a:ext cx="10800000" cy="4534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0" y="614680"/>
            <a:ext cx="10706100" cy="6117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2024-06-06T15:26:52Z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