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2" r:id="rId4"/>
    <p:sldId id="331" r:id="rId5"/>
    <p:sldId id="330" r:id="rId6"/>
    <p:sldId id="329" r:id="rId7"/>
    <p:sldId id="327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9695" y="2421255"/>
            <a:ext cx="6997700" cy="19913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6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81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8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1160"/>
            <a:ext cx="10800000" cy="2842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1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8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5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2024-06-06T11:36:48Z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