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7" r:id="rId4"/>
    <p:sldId id="356" r:id="rId5"/>
    <p:sldId id="355" r:id="rId6"/>
    <p:sldId id="354" r:id="rId7"/>
    <p:sldId id="353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5085" y="1867535"/>
            <a:ext cx="7200265" cy="11125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429000"/>
            <a:ext cx="6236970" cy="9912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385" y="621030"/>
            <a:ext cx="9111615" cy="609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916880"/>
            <a:ext cx="10800000" cy="242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2132965"/>
            <a:ext cx="872236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2709545"/>
            <a:ext cx="10019665" cy="152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40" y="642620"/>
            <a:ext cx="9405620" cy="608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9180"/>
            <a:ext cx="10800000" cy="81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9315"/>
            <a:ext cx="10800000" cy="247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5160"/>
            <a:ext cx="10624820" cy="608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0720"/>
            <a:ext cx="10767060" cy="605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79915" y="2291080"/>
            <a:ext cx="55943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30" y="681990"/>
            <a:ext cx="9540875" cy="605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2041525"/>
            <a:ext cx="951166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2540" y="2860040"/>
            <a:ext cx="1000696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2065" y="3746500"/>
            <a:ext cx="990790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91428" y="4678059"/>
            <a:ext cx="1761904" cy="45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704215"/>
            <a:ext cx="9441180" cy="602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7835" y="2286635"/>
            <a:ext cx="861314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8435" y="2978150"/>
            <a:ext cx="889254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270" y="3778885"/>
            <a:ext cx="906970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15" y="4425315"/>
            <a:ext cx="894143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39875" y="5192395"/>
            <a:ext cx="885698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71930" y="5969000"/>
            <a:ext cx="642493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  <p:bldP spid="18" grpId="0" bldLvl="0" animBg="1"/>
      <p:bldP spid="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2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4990" y="2813685"/>
            <a:ext cx="950658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0952" y="3615143"/>
            <a:ext cx="9914284" cy="49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1590" y="4435475"/>
            <a:ext cx="1019683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2540" y="5247005"/>
            <a:ext cx="89287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9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2696845"/>
            <a:ext cx="946213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3490" y="3518535"/>
            <a:ext cx="1005522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1115" y="4333240"/>
            <a:ext cx="1000569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82065" y="5110480"/>
            <a:ext cx="992632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81904" y="5994858"/>
            <a:ext cx="3895238" cy="4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23" grpId="0" bldLvl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189230"/>
            <a:ext cx="7820025" cy="6576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484445"/>
            <a:ext cx="10800000" cy="3888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7370" y="1732249"/>
            <a:ext cx="2057142" cy="4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7846" y="2685345"/>
            <a:ext cx="4666666" cy="50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5941" y="3647971"/>
            <a:ext cx="4142857" cy="50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6894" y="4610598"/>
            <a:ext cx="2066666" cy="486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72000"/>
            <a:ext cx="10800000" cy="472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052645"/>
            <a:ext cx="10800000" cy="514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7925" y="4797425"/>
            <a:ext cx="857313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5382895"/>
            <a:ext cx="292481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150" y="664210"/>
            <a:ext cx="9829165" cy="606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91270" y="1642745"/>
            <a:ext cx="89408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1450" y="2487295"/>
            <a:ext cx="497395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972000"/>
            <a:ext cx="10800000" cy="4825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4992" y="2249863"/>
            <a:ext cx="4733333" cy="47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1895" y="3194050"/>
            <a:ext cx="49860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585" y="1461135"/>
            <a:ext cx="11655425" cy="391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7700"/>
            <a:ext cx="10618470" cy="608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215" y="805180"/>
            <a:ext cx="72009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4760" y="5301615"/>
            <a:ext cx="856361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5805805"/>
            <a:ext cx="166687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588645"/>
            <a:ext cx="9999980" cy="600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4500" y="1556385"/>
            <a:ext cx="74612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692600"/>
            <a:ext cx="10800000" cy="4446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5138235"/>
            <a:ext cx="10800000" cy="159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5301615"/>
            <a:ext cx="848360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090" y="6021705"/>
            <a:ext cx="320738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43809" y="1257995"/>
            <a:ext cx="409523" cy="37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642620"/>
            <a:ext cx="10681335" cy="601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160" y="5229225"/>
            <a:ext cx="848360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5805170"/>
            <a:ext cx="4772025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0400"/>
            <a:ext cx="10073640" cy="607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7770" y="1663065"/>
            <a:ext cx="74993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2024-06-06T11:13:44Z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