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4" r:id="rId5"/>
    <p:sldId id="363" r:id="rId6"/>
    <p:sldId id="362" r:id="rId7"/>
    <p:sldId id="361" r:id="rId8"/>
    <p:sldId id="359" r:id="rId9"/>
    <p:sldId id="358" r:id="rId10"/>
    <p:sldId id="406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49" r:id="rId19"/>
    <p:sldId id="348" r:id="rId20"/>
    <p:sldId id="347" r:id="rId21"/>
    <p:sldId id="346" r:id="rId22"/>
    <p:sldId id="345" r:id="rId23"/>
    <p:sldId id="343" r:id="rId24"/>
    <p:sldId id="342" r:id="rId25"/>
    <p:sldId id="341" r:id="rId26"/>
    <p:sldId id="407" r:id="rId27"/>
    <p:sldId id="340" r:id="rId28"/>
    <p:sldId id="338" r:id="rId29"/>
    <p:sldId id="337" r:id="rId30"/>
    <p:sldId id="336" r:id="rId31"/>
    <p:sldId id="335" r:id="rId32"/>
    <p:sldId id="333" r:id="rId33"/>
    <p:sldId id="332" r:id="rId34"/>
    <p:sldId id="331" r:id="rId35"/>
    <p:sldId id="330" r:id="rId36"/>
    <p:sldId id="408" r:id="rId37"/>
    <p:sldId id="329" r:id="rId38"/>
    <p:sldId id="327" r:id="rId39"/>
    <p:sldId id="409" r:id="rId40"/>
    <p:sldId id="326" r:id="rId41"/>
    <p:sldId id="325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3021330"/>
            <a:ext cx="7341235" cy="947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4690"/>
            <a:ext cx="10598785" cy="603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4770" y="904875"/>
            <a:ext cx="68897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668655"/>
            <a:ext cx="8971915" cy="606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980"/>
            <a:ext cx="10800000" cy="28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772920"/>
            <a:ext cx="925766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637155"/>
            <a:ext cx="10812145" cy="181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564515"/>
            <a:ext cx="8863330" cy="616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035" y="674370"/>
            <a:ext cx="62928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636270"/>
            <a:ext cx="10159365" cy="6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629410"/>
            <a:ext cx="927798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459990"/>
            <a:ext cx="10944225" cy="18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469900"/>
            <a:ext cx="10624820" cy="531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0995" y="731520"/>
            <a:ext cx="6407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625" y="5735320"/>
            <a:ext cx="10624820" cy="98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400" y="436880"/>
            <a:ext cx="8477250" cy="630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350" y="5367020"/>
            <a:ext cx="72517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6021705"/>
            <a:ext cx="55626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80" y="599440"/>
            <a:ext cx="7923530" cy="613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7510" y="709930"/>
            <a:ext cx="6705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660" y="648335"/>
            <a:ext cx="8950960" cy="608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1990"/>
            <a:ext cx="9272270" cy="605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4225" y="681990"/>
            <a:ext cx="61849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6610" y="1134745"/>
            <a:ext cx="934529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1845310"/>
            <a:ext cx="10942955" cy="342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96611"/>
            <a:ext cx="409523" cy="42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4148905"/>
            <a:ext cx="10800000" cy="20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625475"/>
            <a:ext cx="9300210" cy="610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5231765"/>
            <a:ext cx="81178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5949315"/>
            <a:ext cx="35496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589280"/>
            <a:ext cx="7825105" cy="61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762000"/>
            <a:ext cx="57023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33"/>
          <a:stretch>
            <a:fillRect/>
          </a:stretch>
        </p:blipFill>
        <p:spPr>
          <a:xfrm>
            <a:off x="720090" y="760095"/>
            <a:ext cx="10800000" cy="5337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3"/>
          <a:stretch>
            <a:fillRect/>
          </a:stretch>
        </p:blipFill>
        <p:spPr>
          <a:xfrm>
            <a:off x="767080" y="1916615"/>
            <a:ext cx="10800000" cy="275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2025650"/>
            <a:ext cx="927227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781300"/>
            <a:ext cx="11004550" cy="184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610" y="405130"/>
            <a:ext cx="8135620" cy="474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895" y="476885"/>
            <a:ext cx="51308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845" y="5229225"/>
            <a:ext cx="8135620" cy="160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970" y="389255"/>
            <a:ext cx="8478520" cy="634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5445760"/>
            <a:ext cx="738949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5965825"/>
            <a:ext cx="524510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578485"/>
            <a:ext cx="8804275" cy="61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5375" y="788035"/>
            <a:ext cx="66548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387985"/>
            <a:ext cx="8451850" cy="634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5412105"/>
            <a:ext cx="74275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6021705"/>
            <a:ext cx="46081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08330"/>
            <a:ext cx="10497820" cy="612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365" y="172085"/>
            <a:ext cx="7528560" cy="450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260985"/>
            <a:ext cx="61976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708525"/>
            <a:ext cx="7531100" cy="207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280" y="414020"/>
            <a:ext cx="8157210" cy="636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55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496060"/>
            <a:ext cx="932180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205355"/>
            <a:ext cx="10968355" cy="262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549275"/>
            <a:ext cx="9217025" cy="61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2160" y="729615"/>
            <a:ext cx="73025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37"/>
          <a:stretch>
            <a:fillRect/>
          </a:stretch>
        </p:blipFill>
        <p:spPr>
          <a:xfrm>
            <a:off x="695325" y="548640"/>
            <a:ext cx="10290175" cy="61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18"/>
          <a:stretch>
            <a:fillRect/>
          </a:stretch>
        </p:blipFill>
        <p:spPr>
          <a:xfrm>
            <a:off x="767080" y="1700715"/>
            <a:ext cx="10800000" cy="253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1060" y="1845310"/>
            <a:ext cx="92481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637155"/>
            <a:ext cx="10807065" cy="16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565" y="476885"/>
            <a:ext cx="9183370" cy="102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1135" y="694690"/>
            <a:ext cx="61849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18"/>
          <a:stretch>
            <a:fillRect/>
          </a:stretch>
        </p:blipFill>
        <p:spPr>
          <a:xfrm>
            <a:off x="1993265" y="1412240"/>
            <a:ext cx="9183370" cy="519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7"/>
          <a:stretch>
            <a:fillRect/>
          </a:stretch>
        </p:blipFill>
        <p:spPr>
          <a:xfrm>
            <a:off x="767080" y="1629410"/>
            <a:ext cx="10599420" cy="503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82"/>
          <a:stretch>
            <a:fillRect/>
          </a:stretch>
        </p:blipFill>
        <p:spPr>
          <a:xfrm>
            <a:off x="1630680" y="760095"/>
            <a:ext cx="10599420" cy="92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8"/>
          <a:stretch>
            <a:fillRect/>
          </a:stretch>
        </p:blipFill>
        <p:spPr>
          <a:xfrm>
            <a:off x="839470" y="1989005"/>
            <a:ext cx="10800000" cy="249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2061210"/>
            <a:ext cx="93478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9935" y="2853055"/>
            <a:ext cx="10804525" cy="165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905" y="619760"/>
            <a:ext cx="7948930" cy="611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7155" y="1489075"/>
            <a:ext cx="63627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125220"/>
            <a:ext cx="94195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1807210"/>
            <a:ext cx="11270615" cy="447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25" y="476885"/>
            <a:ext cx="8479155" cy="628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6165850"/>
            <a:ext cx="723900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33400"/>
            <a:ext cx="9229090" cy="619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7645" y="633095"/>
            <a:ext cx="65214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70" y="548640"/>
            <a:ext cx="8582660" cy="241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355" y="2954020"/>
            <a:ext cx="8582660" cy="379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3205" y="5517515"/>
            <a:ext cx="746379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6093460"/>
            <a:ext cx="41046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50" y="598170"/>
            <a:ext cx="7967980" cy="613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2130" y="784225"/>
            <a:ext cx="6191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37"/>
          <a:stretch>
            <a:fillRect/>
          </a:stretch>
        </p:blipFill>
        <p:spPr>
          <a:xfrm>
            <a:off x="1365885" y="648970"/>
            <a:ext cx="9182100" cy="612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3"/>
          <a:stretch>
            <a:fillRect/>
          </a:stretch>
        </p:blipFill>
        <p:spPr>
          <a:xfrm>
            <a:off x="767080" y="2204905"/>
            <a:ext cx="10800000" cy="270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2265045"/>
            <a:ext cx="937895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068955"/>
            <a:ext cx="10998835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2024-06-05T15:35:34Z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