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2853055"/>
            <a:ext cx="7308850" cy="948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1917065"/>
            <a:ext cx="444817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2840770"/>
            <a:ext cx="4161904" cy="56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3605" y="3727450"/>
            <a:ext cx="49828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2790" y="2915285"/>
            <a:ext cx="25298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761" y="3772347"/>
            <a:ext cx="2409523" cy="5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300" y="5544185"/>
            <a:ext cx="25133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765" y="1134110"/>
            <a:ext cx="55130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2115" y="2915285"/>
            <a:ext cx="4210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3809" y="3772347"/>
            <a:ext cx="2400000" cy="5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3809" y="4658172"/>
            <a:ext cx="2400000" cy="5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8495" y="5553710"/>
            <a:ext cx="24295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  <p:bldP spid="13" grpId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809" y="2001296"/>
            <a:ext cx="4161904" cy="5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8820" y="2827655"/>
            <a:ext cx="36449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9760" y="3750945"/>
            <a:ext cx="36683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3755" y="4679315"/>
            <a:ext cx="49568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" y="725805"/>
            <a:ext cx="10302875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0595" y="1697990"/>
            <a:ext cx="41402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7595" y="2571115"/>
            <a:ext cx="42157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7595" y="4233545"/>
            <a:ext cx="31565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42940" y="5037455"/>
            <a:ext cx="47790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69535" y="5923280"/>
            <a:ext cx="41789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22" grpId="0" animBg="1"/>
      <p:bldP spid="4" grpId="1" animBg="1"/>
      <p:bldP spid="8" grpId="1" animBg="1"/>
      <p:bldP spid="11" grpId="1" animBg="1"/>
      <p:bldP spid="15" grpId="1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855" y="2944495"/>
            <a:ext cx="420941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3065" y="3821430"/>
            <a:ext cx="42456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7619" y="4698177"/>
            <a:ext cx="4180952" cy="5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4761" y="5594115"/>
            <a:ext cx="4095238" cy="5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4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3065" y="2167255"/>
            <a:ext cx="43180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280" y="3096260"/>
            <a:ext cx="43078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7619" y="3974081"/>
            <a:ext cx="4171427" cy="56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0820" y="2059305"/>
            <a:ext cx="38392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4295" y="3796030"/>
            <a:ext cx="30613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4285" y="4682910"/>
            <a:ext cx="4142857" cy="56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962766"/>
            <a:ext cx="2952380" cy="5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80" y="3858260"/>
            <a:ext cx="32016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761" y="2011435"/>
            <a:ext cx="4190476" cy="55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095" y="2888756"/>
            <a:ext cx="4219047" cy="56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230" y="4662170"/>
            <a:ext cx="42792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7970" y="5520690"/>
            <a:ext cx="42957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390" y="2020570"/>
            <a:ext cx="31095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000" y="2888368"/>
            <a:ext cx="2923809" cy="56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3625" y="4652010"/>
            <a:ext cx="42049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7815" y="5520055"/>
            <a:ext cx="41522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984548"/>
            <a:ext cx="4171428" cy="56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882469"/>
            <a:ext cx="4180952" cy="54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8045"/>
            <a:ext cx="10800000" cy="184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62857" y="3818963"/>
            <a:ext cx="4200000" cy="56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9335" y="4708525"/>
            <a:ext cx="42487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983110"/>
            <a:ext cx="2361904" cy="55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100" y="2860675"/>
            <a:ext cx="25133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57" y="3766862"/>
            <a:ext cx="1704761" cy="54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2024-06-05T16:45:32Z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