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/>
          <a:stretch>
            <a:fillRect/>
          </a:stretch>
        </p:blipFill>
        <p:spPr>
          <a:xfrm>
            <a:off x="2999740" y="2205355"/>
            <a:ext cx="6443345" cy="207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" y="1269365"/>
            <a:ext cx="11410950" cy="390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05" y="815975"/>
            <a:ext cx="11428095" cy="571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" y="1557020"/>
            <a:ext cx="11402695" cy="310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40" y="1845310"/>
            <a:ext cx="11393805" cy="224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0410"/>
            <a:ext cx="10794365" cy="599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72185"/>
            <a:ext cx="11533505" cy="536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65" y="972185"/>
            <a:ext cx="11476990" cy="495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2024-06-06T15:52:26Z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