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3" r:id="rId4"/>
    <p:sldId id="362" r:id="rId5"/>
    <p:sldId id="361" r:id="rId6"/>
    <p:sldId id="402" r:id="rId7"/>
    <p:sldId id="360" r:id="rId8"/>
    <p:sldId id="403" r:id="rId9"/>
    <p:sldId id="359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9" r:id="rId20"/>
    <p:sldId id="348" r:id="rId21"/>
    <p:sldId id="347" r:id="rId22"/>
    <p:sldId id="346" r:id="rId23"/>
    <p:sldId id="344" r:id="rId24"/>
    <p:sldId id="343" r:id="rId25"/>
    <p:sldId id="342" r:id="rId26"/>
    <p:sldId id="341" r:id="rId27"/>
    <p:sldId id="340" r:id="rId28"/>
    <p:sldId id="339" r:id="rId29"/>
    <p:sldId id="338" r:id="rId30"/>
    <p:sldId id="336" r:id="rId31"/>
    <p:sldId id="335" r:id="rId32"/>
    <p:sldId id="334" r:id="rId33"/>
    <p:sldId id="333" r:id="rId34"/>
    <p:sldId id="332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2781300"/>
            <a:ext cx="6441440" cy="1049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2220595"/>
            <a:ext cx="86429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715" y="3212465"/>
            <a:ext cx="51746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53590" y="5194935"/>
            <a:ext cx="79851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81904" y="3154123"/>
            <a:ext cx="3819047" cy="48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3805" y="3137535"/>
            <a:ext cx="23329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53333" y="4154660"/>
            <a:ext cx="1571428" cy="4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6120" y="1098550"/>
            <a:ext cx="119570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715" y="2110105"/>
            <a:ext cx="23094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8095" y="2135608"/>
            <a:ext cx="3161904" cy="4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6666" y="2154683"/>
            <a:ext cx="1009523" cy="4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095" y="3137074"/>
            <a:ext cx="942857" cy="4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81755" y="3136900"/>
            <a:ext cx="34931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62795" y="4143375"/>
            <a:ext cx="100203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39047" y="5130469"/>
            <a:ext cx="2028571" cy="4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10476" y="5130469"/>
            <a:ext cx="3152380" cy="4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  <p:bldP spid="11" grpId="0" bldLvl="0" animBg="1"/>
      <p:bldP spid="13" grpId="0" bldLvl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5714" y="4726743"/>
            <a:ext cx="266666" cy="4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4761" y="3196223"/>
            <a:ext cx="7038095" cy="46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1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3166110"/>
            <a:ext cx="96005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590" y="4057650"/>
            <a:ext cx="1005268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3333" y="5169644"/>
            <a:ext cx="5752380" cy="45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566420"/>
            <a:ext cx="9857105" cy="616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613225"/>
            <a:ext cx="10620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53055" y="3594100"/>
            <a:ext cx="7575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5380" y="3624580"/>
            <a:ext cx="78359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05714" y="3593808"/>
            <a:ext cx="1123809" cy="53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3530" y="4598035"/>
            <a:ext cx="73660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2857" y="4575794"/>
            <a:ext cx="476190" cy="4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72380" y="4604396"/>
            <a:ext cx="514285" cy="4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05714" y="5567314"/>
            <a:ext cx="485714" cy="47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72380" y="5567314"/>
            <a:ext cx="447619" cy="4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animBg="1"/>
      <p:bldP spid="12" grpId="0" bldLvl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588010"/>
            <a:ext cx="10203180" cy="614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640205"/>
            <a:ext cx="6229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595" y="6165850"/>
            <a:ext cx="309372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005" y="3138805"/>
            <a:ext cx="84353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715" y="4130040"/>
            <a:ext cx="89242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4905190"/>
            <a:ext cx="10800000" cy="89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241464" y="5038841"/>
            <a:ext cx="2400000" cy="47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540" y="2085340"/>
            <a:ext cx="85915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3083168"/>
            <a:ext cx="1257142" cy="45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9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666" y="2014735"/>
            <a:ext cx="323809" cy="37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80890"/>
            <a:ext cx="10800000" cy="4856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700980"/>
            <a:ext cx="10800000" cy="24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6670" y="1772920"/>
            <a:ext cx="84181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2493010"/>
            <a:ext cx="9924415" cy="172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7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8985" y="4072255"/>
            <a:ext cx="90665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170" y="5017770"/>
            <a:ext cx="961834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96399" y="5917170"/>
            <a:ext cx="6950180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80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494980"/>
            <a:ext cx="10800000" cy="181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9125"/>
            <a:ext cx="10860405" cy="596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3130" y="1873885"/>
            <a:ext cx="238506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0060" y="2861310"/>
            <a:ext cx="105346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2655" y="3838575"/>
            <a:ext cx="235585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6280" y="4825365"/>
            <a:ext cx="104394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5330" y="5802630"/>
            <a:ext cx="100584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4" grpId="1" animBg="1"/>
      <p:bldP spid="5" grpId="1" animBg="1"/>
      <p:bldP spid="6" grpId="1" animBg="1"/>
      <p:bldP spid="7" grpId="1" animBg="1"/>
      <p:bldP spid="8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2380" y="1200629"/>
            <a:ext cx="352380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2059378"/>
            <a:ext cx="333333" cy="37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45" y="838650"/>
            <a:ext cx="10800000" cy="364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511490"/>
            <a:ext cx="10800000" cy="16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5517515"/>
            <a:ext cx="838390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0875"/>
            <a:ext cx="10262870" cy="608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6640" y="1676400"/>
            <a:ext cx="54927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3990" y="6093460"/>
            <a:ext cx="763714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66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3663950"/>
            <a:ext cx="918083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7815" y="4638675"/>
            <a:ext cx="983869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0190" y="5603875"/>
            <a:ext cx="442277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135505"/>
            <a:ext cx="97993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936875"/>
            <a:ext cx="105879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738245"/>
            <a:ext cx="106756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538980"/>
            <a:ext cx="1064704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359400"/>
            <a:ext cx="105435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106299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31365"/>
            <a:ext cx="105981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045" y="2832735"/>
            <a:ext cx="105530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643630"/>
            <a:ext cx="104857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435556"/>
            <a:ext cx="5371428" cy="37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556835"/>
            <a:ext cx="10800000" cy="238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565" y="1737995"/>
            <a:ext cx="96748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890" y="2548890"/>
            <a:ext cx="1056449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3890" y="3340735"/>
            <a:ext cx="861441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30" y="1883410"/>
            <a:ext cx="11734165" cy="307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31"/>
          <a:stretch>
            <a:fillRect/>
          </a:stretch>
        </p:blipFill>
        <p:spPr>
          <a:xfrm>
            <a:off x="720090" y="656590"/>
            <a:ext cx="10800080" cy="586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340" y="1772920"/>
            <a:ext cx="59944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69"/>
          <a:stretch>
            <a:fillRect/>
          </a:stretch>
        </p:blipFill>
        <p:spPr>
          <a:xfrm>
            <a:off x="695960" y="1988820"/>
            <a:ext cx="10800080" cy="158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2061210"/>
            <a:ext cx="875030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3485" y="2781300"/>
            <a:ext cx="538099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38"/>
          <a:stretch>
            <a:fillRect/>
          </a:stretch>
        </p:blipFill>
        <p:spPr>
          <a:xfrm>
            <a:off x="720090" y="909320"/>
            <a:ext cx="10800080" cy="494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070" y="2997200"/>
            <a:ext cx="6007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62"/>
          <a:stretch>
            <a:fillRect/>
          </a:stretch>
        </p:blipFill>
        <p:spPr>
          <a:xfrm>
            <a:off x="695960" y="1844675"/>
            <a:ext cx="10800080" cy="274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56510" y="3933190"/>
            <a:ext cx="770064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29840" y="3220085"/>
            <a:ext cx="87547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2380" y="4219940"/>
            <a:ext cx="1257142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7700" y="3155950"/>
            <a:ext cx="87610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290" y="4167505"/>
            <a:ext cx="59594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2024-06-06T12:13:29Z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