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94" r:id="rId4"/>
    <p:sldId id="393" r:id="rId5"/>
    <p:sldId id="392" r:id="rId6"/>
    <p:sldId id="391" r:id="rId7"/>
    <p:sldId id="390" r:id="rId8"/>
    <p:sldId id="389" r:id="rId9"/>
    <p:sldId id="388" r:id="rId10"/>
    <p:sldId id="387" r:id="rId11"/>
    <p:sldId id="386" r:id="rId12"/>
    <p:sldId id="385" r:id="rId13"/>
    <p:sldId id="383" r:id="rId14"/>
    <p:sldId id="382" r:id="rId15"/>
    <p:sldId id="381" r:id="rId16"/>
    <p:sldId id="380" r:id="rId17"/>
    <p:sldId id="379" r:id="rId18"/>
    <p:sldId id="378" r:id="rId19"/>
    <p:sldId id="376" r:id="rId20"/>
    <p:sldId id="375" r:id="rId21"/>
    <p:sldId id="374" r:id="rId22"/>
    <p:sldId id="373" r:id="rId23"/>
    <p:sldId id="372" r:id="rId24"/>
    <p:sldId id="370" r:id="rId25"/>
    <p:sldId id="369" r:id="rId26"/>
    <p:sldId id="368" r:id="rId27"/>
    <p:sldId id="367" r:id="rId28"/>
    <p:sldId id="366" r:id="rId29"/>
    <p:sldId id="365" r:id="rId30"/>
    <p:sldId id="364" r:id="rId31"/>
    <p:sldId id="363" r:id="rId32"/>
    <p:sldId id="362" r:id="rId33"/>
    <p:sldId id="361" r:id="rId34"/>
    <p:sldId id="360" r:id="rId35"/>
    <p:sldId id="358" r:id="rId36"/>
    <p:sldId id="357" r:id="rId37"/>
    <p:sldId id="356" r:id="rId38"/>
    <p:sldId id="355" r:id="rId39"/>
    <p:sldId id="354" r:id="rId40"/>
    <p:sldId id="353" r:id="rId41"/>
    <p:sldId id="352" r:id="rId42"/>
    <p:sldId id="351" r:id="rId43"/>
    <p:sldId id="350" r:id="rId44"/>
    <p:sldId id="349" r:id="rId45"/>
    <p:sldId id="348" r:id="rId46"/>
    <p:sldId id="346" r:id="rId47"/>
    <p:sldId id="345" r:id="rId48"/>
    <p:sldId id="344" r:id="rId49"/>
    <p:sldId id="343" r:id="rId50"/>
    <p:sldId id="342" r:id="rId51"/>
    <p:sldId id="341" r:id="rId52"/>
    <p:sldId id="339" r:id="rId53"/>
    <p:sldId id="338" r:id="rId54"/>
    <p:sldId id="337" r:id="rId55"/>
    <p:sldId id="336" r:id="rId56"/>
    <p:sldId id="335" r:id="rId57"/>
    <p:sldId id="334" r:id="rId58"/>
    <p:sldId id="333" r:id="rId59"/>
    <p:sldId id="332" r:id="rId60"/>
    <p:sldId id="331" r:id="rId61"/>
    <p:sldId id="330" r:id="rId62"/>
    <p:sldId id="329" r:id="rId63"/>
    <p:sldId id="328" r:id="rId64"/>
    <p:sldId id="327" r:id="rId65"/>
    <p:sldId id="326" r:id="rId66"/>
    <p:sldId id="325" r:id="rId67"/>
  </p:sldIdLst>
  <p:sldSz cx="12192000" cy="6858000"/>
  <p:notesSz cx="6858000" cy="9144000"/>
  <p:custDataLst>
    <p:tags r:id="rId7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1" Type="http://schemas.openxmlformats.org/officeDocument/2006/relationships/tags" Target="tags/tag1.xml"/><Relationship Id="rId70" Type="http://schemas.openxmlformats.org/officeDocument/2006/relationships/tableStyles" Target="tableStyles.xml"/><Relationship Id="rId7" Type="http://schemas.openxmlformats.org/officeDocument/2006/relationships/slide" Target="slides/slide5.xml"/><Relationship Id="rId69" Type="http://schemas.openxmlformats.org/officeDocument/2006/relationships/viewProps" Target="viewProps.xml"/><Relationship Id="rId68" Type="http://schemas.openxmlformats.org/officeDocument/2006/relationships/presProps" Target="presProps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21"/>
          <a:stretch>
            <a:fillRect/>
          </a:stretch>
        </p:blipFill>
        <p:spPr>
          <a:xfrm>
            <a:off x="3071495" y="2348865"/>
            <a:ext cx="6456135" cy="1044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4103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7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10476" y="1134328"/>
            <a:ext cx="295238" cy="305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4581340"/>
            <a:ext cx="10800000" cy="497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63750" y="4580890"/>
            <a:ext cx="201295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1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58095" y="1172319"/>
            <a:ext cx="304762" cy="295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54860" y="4491990"/>
            <a:ext cx="9406255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4978400"/>
            <a:ext cx="3202940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00" y="647700"/>
            <a:ext cx="9636125" cy="6012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76135" y="741045"/>
            <a:ext cx="466090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5125"/>
            <a:ext cx="10800000" cy="1351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91428" y="2056002"/>
            <a:ext cx="342857" cy="297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58095" y="4500228"/>
            <a:ext cx="3952380" cy="381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1700980"/>
            <a:ext cx="10800000" cy="2623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27035" y="1834525"/>
            <a:ext cx="2114285" cy="372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55606" y="3179515"/>
            <a:ext cx="3019047" cy="391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427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10476" y="2322723"/>
            <a:ext cx="1657142" cy="353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20000" y="2972035"/>
            <a:ext cx="1180952" cy="391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48405" y="3659505"/>
            <a:ext cx="468820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60" b="28293"/>
          <a:stretch>
            <a:fillRect/>
          </a:stretch>
        </p:blipFill>
        <p:spPr>
          <a:xfrm>
            <a:off x="3329305" y="4132580"/>
            <a:ext cx="5879465" cy="1960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776834" y="4284801"/>
            <a:ext cx="4476190" cy="38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48262" y="4942053"/>
            <a:ext cx="4504761" cy="390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05555" y="5618480"/>
            <a:ext cx="471043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20"/>
          <a:stretch>
            <a:fillRect/>
          </a:stretch>
        </p:blipFill>
        <p:spPr>
          <a:xfrm>
            <a:off x="2567305" y="2132965"/>
            <a:ext cx="7536270" cy="3274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67215" y="2218697"/>
            <a:ext cx="1219047" cy="372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53080" y="2886710"/>
            <a:ext cx="637603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05310" y="3545641"/>
            <a:ext cx="6133333" cy="381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05310" y="4204340"/>
            <a:ext cx="6133333" cy="39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76738" y="4872586"/>
            <a:ext cx="6161904" cy="39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728" r="45560"/>
          <a:stretch>
            <a:fillRect/>
          </a:stretch>
        </p:blipFill>
        <p:spPr>
          <a:xfrm>
            <a:off x="3550285" y="1493520"/>
            <a:ext cx="5879465" cy="718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4102735" y="1621155"/>
            <a:ext cx="469836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6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03555"/>
            <a:ext cx="10857230" cy="5941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01815" y="2632075"/>
            <a:ext cx="53784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57400" y="5929630"/>
            <a:ext cx="207581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1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0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5307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022790"/>
            <a:ext cx="10800000" cy="595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485080"/>
            <a:ext cx="10800000" cy="2715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8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9523" y="2420324"/>
            <a:ext cx="9628571" cy="390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0165" y="3068320"/>
            <a:ext cx="1016698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8571" y="3706666"/>
            <a:ext cx="7561904" cy="390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1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80210" y="2364740"/>
            <a:ext cx="965009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67790" y="3003550"/>
            <a:ext cx="999363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56030" y="3642995"/>
            <a:ext cx="1007491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29690" y="4291330"/>
            <a:ext cx="1000125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20000" y="4940237"/>
            <a:ext cx="4514285" cy="381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1" grpId="0" bldLvl="0" animBg="1"/>
      <p:bldP spid="13" grpId="0" bldLvl="0" animBg="1"/>
      <p:bldP spid="1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713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47520" y="3470275"/>
            <a:ext cx="968121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7142" y="4119127"/>
            <a:ext cx="9971428" cy="391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58095" y="4748641"/>
            <a:ext cx="9942857" cy="400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9690" y="5397500"/>
            <a:ext cx="1010539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39215" y="6036310"/>
            <a:ext cx="654113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3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1629225"/>
            <a:ext cx="10800000" cy="2629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393065"/>
            <a:ext cx="10908665" cy="6267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48665"/>
            <a:ext cx="10826115" cy="5911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42555" y="832485"/>
            <a:ext cx="51943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35175" y="6170295"/>
            <a:ext cx="456692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6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290320" y="2631440"/>
            <a:ext cx="1004887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0925" y="3317875"/>
            <a:ext cx="1028890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29665" y="4023995"/>
            <a:ext cx="1028382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39190" y="4719955"/>
            <a:ext cx="1027493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77900" y="5415915"/>
            <a:ext cx="931481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2" grpId="0" bldLvl="0" animBg="1"/>
      <p:bldP spid="15" grpId="0" bldLvl="0" animBg="1"/>
      <p:bldP spid="19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1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9240" y="2506345"/>
            <a:ext cx="993965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1565" y="3201670"/>
            <a:ext cx="789876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5633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4226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157920"/>
            <a:ext cx="10800000" cy="1363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3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20000" y="1134014"/>
            <a:ext cx="304761" cy="295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63115" y="4471035"/>
            <a:ext cx="182562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3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77415" y="2506980"/>
            <a:ext cx="924560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58315" y="3202940"/>
            <a:ext cx="317754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58365" y="4585970"/>
            <a:ext cx="923226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86666" y="5262685"/>
            <a:ext cx="7342857" cy="390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0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815" y="2497455"/>
            <a:ext cx="986536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39190" y="3138170"/>
            <a:ext cx="10231120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95375" y="3880485"/>
            <a:ext cx="432943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5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34465" y="1791335"/>
            <a:ext cx="1006538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419985"/>
            <a:ext cx="1081849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7860" y="3067685"/>
            <a:ext cx="1086231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695700"/>
            <a:ext cx="1073912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334140"/>
            <a:ext cx="10676190" cy="333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4981575"/>
            <a:ext cx="1073912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5619750"/>
            <a:ext cx="1078039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1" grpId="0" bldLvl="0" animBg="1"/>
      <p:bldP spid="13" grpId="0" animBg="1"/>
      <p:bldP spid="14" grpId="0" bldLvl="0" animBg="1"/>
      <p:bldP spid="16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8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153085"/>
            <a:ext cx="10695238" cy="343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801495"/>
            <a:ext cx="1080325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430145"/>
            <a:ext cx="1073023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078480"/>
            <a:ext cx="1071372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86740" y="3716655"/>
            <a:ext cx="1080008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4355432"/>
            <a:ext cx="10695238" cy="333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4993996"/>
            <a:ext cx="10704761" cy="333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04" y="5632559"/>
            <a:ext cx="4695238" cy="333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9" grpId="0" bldLvl="0" animBg="1"/>
      <p:bldP spid="12" grpId="0" bldLvl="0" animBg="1"/>
      <p:bldP spid="15" grpId="0" bldLvl="0" animBg="1"/>
      <p:bldP spid="16" grpId="0" animBg="1"/>
      <p:bldP spid="17" grpId="0" animBg="1"/>
      <p:bldP spid="1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9180"/>
            <a:ext cx="10800000" cy="2647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0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39047" y="1200759"/>
            <a:ext cx="276190" cy="29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30095" y="5808980"/>
            <a:ext cx="876109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972000"/>
            <a:ext cx="10800000" cy="5258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01931" y="2296202"/>
            <a:ext cx="857142" cy="342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4788" y="2972593"/>
            <a:ext cx="857142" cy="37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97169" y="4668334"/>
            <a:ext cx="2438095" cy="390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4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0190" y="3890010"/>
            <a:ext cx="990727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10615" y="4585970"/>
            <a:ext cx="1031684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39190" y="5292090"/>
            <a:ext cx="1038098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1546040"/>
            <a:ext cx="10800000" cy="3427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7255" y="1708150"/>
            <a:ext cx="10405110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7255" y="2414905"/>
            <a:ext cx="1029525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7255" y="3102610"/>
            <a:ext cx="10343515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7255" y="3789680"/>
            <a:ext cx="10295255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97169" y="4506139"/>
            <a:ext cx="4342857" cy="362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1" grpId="0" bldLvl="0" animBg="1"/>
      <p:bldP spid="14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5664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45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40525"/>
            <a:ext cx="10800000" cy="1972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7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7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0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6880"/>
            <a:ext cx="10800000" cy="2076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2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2678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91428" y="904216"/>
            <a:ext cx="276191" cy="295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921"/>
          <a:stretch>
            <a:fillRect/>
          </a:stretch>
        </p:blipFill>
        <p:spPr>
          <a:xfrm>
            <a:off x="1127125" y="3430270"/>
            <a:ext cx="10800080" cy="3312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00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492825"/>
            <a:ext cx="10800000" cy="2746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110" y="615315"/>
            <a:ext cx="10339705" cy="6116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355" y="673100"/>
            <a:ext cx="10321290" cy="6059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2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0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9047" y="3001856"/>
            <a:ext cx="2123809" cy="381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9047" y="3697534"/>
            <a:ext cx="809523" cy="371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1187265"/>
            <a:ext cx="10800000" cy="4306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30829" y="1463566"/>
            <a:ext cx="4742857" cy="40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35591" y="2368689"/>
            <a:ext cx="2104761" cy="362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6067" y="3054678"/>
            <a:ext cx="828571" cy="390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30825" y="4001135"/>
            <a:ext cx="5827395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59400" y="4693429"/>
            <a:ext cx="5085714" cy="381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980"/>
            <a:ext cx="10800000" cy="1990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9047" y="2514382"/>
            <a:ext cx="9847619" cy="392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8571" y="3165104"/>
            <a:ext cx="9380952" cy="392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54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4660" y="2794635"/>
            <a:ext cx="9454515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33904" y="3427365"/>
            <a:ext cx="9757365" cy="381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34135" y="4060190"/>
            <a:ext cx="976630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15301" y="4702195"/>
            <a:ext cx="9738761" cy="381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15301" y="5334957"/>
            <a:ext cx="9785269" cy="390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43206" y="5977025"/>
            <a:ext cx="7580793" cy="372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0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1689550"/>
            <a:ext cx="10800000" cy="3317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35591" y="1889738"/>
            <a:ext cx="9619047" cy="381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010" y="2547620"/>
            <a:ext cx="1008570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8924" y="3195728"/>
            <a:ext cx="10085714" cy="390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9010" y="3843655"/>
            <a:ext cx="1015873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8924" y="4501719"/>
            <a:ext cx="4552380" cy="390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825"/>
          <a:stretch>
            <a:fillRect/>
          </a:stretch>
        </p:blipFill>
        <p:spPr>
          <a:xfrm>
            <a:off x="982980" y="1773105"/>
            <a:ext cx="10800080" cy="1763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9605" y="1917065"/>
            <a:ext cx="946658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2421255"/>
            <a:ext cx="10474960" cy="1150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6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945" y="332105"/>
            <a:ext cx="8921115" cy="6328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42080" y="410845"/>
            <a:ext cx="1998345" cy="29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42080" y="2354580"/>
            <a:ext cx="205295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33825" y="3322955"/>
            <a:ext cx="103822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11245" y="3810635"/>
            <a:ext cx="68453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22825" y="4306570"/>
            <a:ext cx="668655" cy="29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92625" y="4787265"/>
            <a:ext cx="959485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76750" y="5267325"/>
            <a:ext cx="330200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4" grpId="1" animBg="1"/>
      <p:bldP spid="5" grpId="1" animBg="1"/>
      <p:bldP spid="6" grpId="1" animBg="1"/>
      <p:bldP spid="7" grpId="1" animBg="1"/>
      <p:bldP spid="9" grpId="1" animBg="1"/>
      <p:bldP spid="10" grpId="1" animBg="1"/>
      <p:bldP spid="11" grpId="1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6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53333" y="2829935"/>
            <a:ext cx="1257142" cy="362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29523" y="3411135"/>
            <a:ext cx="3857142" cy="390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040" y="1474285"/>
            <a:ext cx="10800000" cy="3513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60395" y="2136140"/>
            <a:ext cx="1419225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65468" y="2744287"/>
            <a:ext cx="3876190" cy="391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13087" y="3336319"/>
            <a:ext cx="2609523" cy="38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13087" y="3928350"/>
            <a:ext cx="3114285" cy="391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8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285" y="1546040"/>
            <a:ext cx="10800000" cy="3636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50856" y="2834691"/>
            <a:ext cx="447619" cy="381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98475" y="2834691"/>
            <a:ext cx="5161904" cy="391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4189" y="3426516"/>
            <a:ext cx="2114285" cy="391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50856" y="4008795"/>
            <a:ext cx="447619" cy="391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12761" y="4027886"/>
            <a:ext cx="5238095" cy="372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84189" y="4610166"/>
            <a:ext cx="4180952" cy="391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6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340935"/>
            <a:ext cx="10800000" cy="3458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269180"/>
            <a:ext cx="10800000" cy="3329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65</vt:i4>
      </vt:variant>
    </vt:vector>
  </HeadingPairs>
  <TitlesOfParts>
    <vt:vector size="7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2024-06-05T13:14:26Z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