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510" y="3105150"/>
            <a:ext cx="1165098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8175"/>
            <a:ext cx="10133965" cy="609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09135"/>
            <a:ext cx="10800000" cy="548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09135"/>
            <a:ext cx="10800000" cy="5533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6380" y="2890520"/>
            <a:ext cx="948055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1710" y="3814445"/>
            <a:ext cx="1001585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4880" y="4642485"/>
            <a:ext cx="998601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44794" y="5652408"/>
            <a:ext cx="8971428" cy="48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6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2420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700" y="555625"/>
            <a:ext cx="8676005" cy="610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00775" y="2416810"/>
            <a:ext cx="380238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90140" y="3098165"/>
            <a:ext cx="309118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80250" y="4485005"/>
            <a:ext cx="253174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82870" y="5151120"/>
            <a:ext cx="487807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459355" y="5825490"/>
            <a:ext cx="205803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0" grpId="0" bldLvl="0" animBg="1"/>
      <p:bldP spid="14" grpId="0" bldLvl="0" animBg="1"/>
      <p:bldP spid="18" grpId="0" animBg="1"/>
      <p:bldP spid="5" grpId="1" animBg="1"/>
      <p:bldP spid="6" grpId="1" animBg="1"/>
      <p:bldP spid="10" grpId="1" animBg="1"/>
      <p:bldP spid="14" grpId="1" animBg="1"/>
      <p:bldP spid="1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2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640" y="600075"/>
            <a:ext cx="9766300" cy="591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41185" y="2675255"/>
            <a:ext cx="334073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63745" y="3424555"/>
            <a:ext cx="450977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00845" y="4983480"/>
            <a:ext cx="95567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38345" y="5741670"/>
            <a:ext cx="192087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animBg="1"/>
      <p:bldP spid="13" grpId="0" animBg="1"/>
      <p:bldP spid="5" grpId="1" animBg="1"/>
      <p:bldP spid="8" grpId="1" animBg="1"/>
      <p:bldP spid="12" grpId="1" animBg="1"/>
      <p:bldP spid="1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71365"/>
            <a:ext cx="10800000" cy="547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3366" y="4621841"/>
            <a:ext cx="1047619" cy="486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635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9905" y="3399155"/>
            <a:ext cx="936561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2700" y="4222115"/>
            <a:ext cx="992822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82700" y="5040630"/>
            <a:ext cx="997585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45187" y="5866144"/>
            <a:ext cx="9725341" cy="47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6" grpId="0" bldLvl="0" animBg="1"/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989270"/>
            <a:ext cx="10800000" cy="2652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1085" y="2227580"/>
            <a:ext cx="1020064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7270" y="3086735"/>
            <a:ext cx="1010094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17270" y="3945255"/>
            <a:ext cx="96647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10176510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3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15490" y="4519930"/>
            <a:ext cx="861631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00952" y="5359230"/>
            <a:ext cx="733333" cy="47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1180" y="3611245"/>
            <a:ext cx="172402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39047" y="4502347"/>
            <a:ext cx="1000000" cy="467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1620" y="4511675"/>
            <a:ext cx="17805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81904" y="5351538"/>
            <a:ext cx="1019047" cy="467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2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05714" y="2890390"/>
            <a:ext cx="371428" cy="37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41680"/>
            <a:ext cx="10702290" cy="599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64990"/>
            <a:ext cx="10766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1967" y="1715485"/>
            <a:ext cx="550675" cy="494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5513" y="3407366"/>
            <a:ext cx="550675" cy="494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0287" y="5089742"/>
            <a:ext cx="550675" cy="48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380" y="2173943"/>
            <a:ext cx="323809" cy="37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142" y="4005476"/>
            <a:ext cx="352380" cy="38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05714" y="4005476"/>
            <a:ext cx="409523" cy="38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5238" y="4921242"/>
            <a:ext cx="361904" cy="37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19880" y="3030220"/>
            <a:ext cx="102870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6666" y="4019904"/>
            <a:ext cx="419047" cy="4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6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225" y="613410"/>
            <a:ext cx="9039860" cy="448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9690" y="692785"/>
            <a:ext cx="51689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480" y="5177155"/>
            <a:ext cx="9043035" cy="1490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2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4040" y="2996565"/>
            <a:ext cx="940625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965" y="3966210"/>
            <a:ext cx="789432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6270"/>
            <a:ext cx="8973185" cy="6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2264410"/>
            <a:ext cx="110172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5505" y="3776345"/>
            <a:ext cx="116713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78050" y="5395595"/>
            <a:ext cx="100838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2024-06-06T15:59:32Z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