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3055620"/>
            <a:ext cx="845820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5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3333" y="1248299"/>
            <a:ext cx="2104761" cy="48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285" y="2210584"/>
            <a:ext cx="1752380" cy="533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9047" y="3249089"/>
            <a:ext cx="5152380" cy="562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00952" y="4230428"/>
            <a:ext cx="2047619" cy="562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72665" y="3145155"/>
            <a:ext cx="649097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2665" y="5147310"/>
            <a:ext cx="634746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03755" y="2190750"/>
            <a:ext cx="731139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81780" y="3261360"/>
            <a:ext cx="655510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72405" y="4263390"/>
            <a:ext cx="511048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86805" y="5265420"/>
            <a:ext cx="458851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0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6730" y="1115060"/>
            <a:ext cx="512064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55190" y="3136265"/>
            <a:ext cx="855154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54555" y="5128260"/>
            <a:ext cx="841502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67619" y="1238668"/>
            <a:ext cx="4457142" cy="54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8255" y="3248025"/>
            <a:ext cx="519176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63105" y="2082165"/>
            <a:ext cx="125857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66540" y="3006725"/>
            <a:ext cx="298704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10655" y="4025900"/>
            <a:ext cx="128460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81904" y="5129034"/>
            <a:ext cx="2066666" cy="54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62805" y="1038225"/>
            <a:ext cx="315658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72330" y="2044065"/>
            <a:ext cx="119888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72380" y="3154235"/>
            <a:ext cx="1180952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62805" y="4007485"/>
            <a:ext cx="151066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82080" y="5036820"/>
            <a:ext cx="283781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  <p:bldP spid="10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39047" y="1095961"/>
            <a:ext cx="580952" cy="553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6730" y="2068830"/>
            <a:ext cx="237236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34280" y="3041650"/>
            <a:ext cx="396240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34285" y="3117489"/>
            <a:ext cx="619047" cy="46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44015" y="4060825"/>
            <a:ext cx="291401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48571" y="5091339"/>
            <a:ext cx="1161904" cy="51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animBg="1"/>
      <p:bldP spid="12" grpId="0" bldLvl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67619" y="1114864"/>
            <a:ext cx="1714285" cy="51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142" y="2095864"/>
            <a:ext cx="1371428" cy="55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0305" y="3035935"/>
            <a:ext cx="398462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62857" y="4105485"/>
            <a:ext cx="1723809" cy="4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35550" y="5000625"/>
            <a:ext cx="122110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1" grpId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8095" y="1162608"/>
            <a:ext cx="1190476" cy="533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2857" y="2191893"/>
            <a:ext cx="1123809" cy="48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9047" y="3163996"/>
            <a:ext cx="1219047" cy="55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67619" y="4145629"/>
            <a:ext cx="590476" cy="50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25920" y="5146040"/>
            <a:ext cx="270891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59300" y="2151380"/>
            <a:ext cx="505523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96000" y="3145790"/>
            <a:ext cx="462534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11290" y="4095750"/>
            <a:ext cx="498792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31900" y="5259070"/>
            <a:ext cx="186944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824095" y="5259070"/>
            <a:ext cx="462915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7" grpId="0" bldLvl="0" animBg="1"/>
      <p:bldP spid="21" grpId="0" bldLvl="0" animBg="1"/>
      <p:bldP spid="2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67680" y="1134110"/>
            <a:ext cx="316865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7355" y="2126615"/>
            <a:ext cx="188722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77205" y="3014345"/>
            <a:ext cx="202438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9765" y="3091180"/>
            <a:ext cx="942467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265" y="4074160"/>
            <a:ext cx="504444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3420"/>
            <a:ext cx="10183495" cy="603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1838960"/>
            <a:ext cx="916940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0785" y="2740025"/>
            <a:ext cx="494474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03070" y="4810760"/>
            <a:ext cx="902589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71270" y="5796280"/>
            <a:ext cx="442341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5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24685" y="2150745"/>
            <a:ext cx="935863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39290" y="4431665"/>
            <a:ext cx="878649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2460"/>
            <a:ext cx="10172700" cy="609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070" y="1778000"/>
            <a:ext cx="891603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6500" y="2700020"/>
            <a:ext cx="816991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69085" y="4905375"/>
            <a:ext cx="913447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62380" y="5929630"/>
            <a:ext cx="211010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5160"/>
            <a:ext cx="10123170" cy="608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31315" y="1690370"/>
            <a:ext cx="771842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3390" y="4817110"/>
            <a:ext cx="906335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94130" y="5840095"/>
            <a:ext cx="824547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3140" y="2296795"/>
            <a:ext cx="907097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82115" y="3393440"/>
            <a:ext cx="613981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34565" y="5538470"/>
            <a:ext cx="730821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1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63140" y="2306955"/>
            <a:ext cx="913003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2857" y="3403630"/>
            <a:ext cx="2000000" cy="51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6190" y="2240864"/>
            <a:ext cx="561903" cy="534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8095" y="3261681"/>
            <a:ext cx="1019047" cy="48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6666" y="4234795"/>
            <a:ext cx="1114285" cy="52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58095" y="5274692"/>
            <a:ext cx="1142857" cy="477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641350"/>
            <a:ext cx="10716895" cy="6019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76085" y="726440"/>
            <a:ext cx="186563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7200" y="1682115"/>
            <a:ext cx="273177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79030" y="2827655"/>
            <a:ext cx="55753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69655" y="3820795"/>
            <a:ext cx="117157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73725" y="4824095"/>
            <a:ext cx="113411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86245" y="5728335"/>
            <a:ext cx="124079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3" grpId="0" animBg="1"/>
      <p:bldP spid="5" grpId="1" animBg="1"/>
      <p:bldP spid="8" grpId="1" animBg="1"/>
      <p:bldP spid="9" grpId="1" animBg="1"/>
      <p:bldP spid="10" grpId="1" animBg="1"/>
      <p:bldP spid="11" grpId="1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96255" y="1043305"/>
            <a:ext cx="125285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6190" y="2126287"/>
            <a:ext cx="1161904" cy="52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96190" y="3118402"/>
            <a:ext cx="2780952" cy="51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05714" y="4120057"/>
            <a:ext cx="3352380" cy="55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6255" y="1122045"/>
            <a:ext cx="402272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7755" y="2162810"/>
            <a:ext cx="455104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7280" y="3137535"/>
            <a:ext cx="125603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00370" y="4160520"/>
            <a:ext cx="164465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24761" y="1153021"/>
            <a:ext cx="1752380" cy="56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2857" y="2181989"/>
            <a:ext cx="1780952" cy="552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62857" y="3210956"/>
            <a:ext cx="1695238" cy="56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58095" y="4230395"/>
            <a:ext cx="1742857" cy="552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62857" y="5249835"/>
            <a:ext cx="1780952" cy="56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9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82155" y="1203325"/>
            <a:ext cx="132334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0952" y="2288823"/>
            <a:ext cx="1142856" cy="56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00952" y="3386176"/>
            <a:ext cx="514285" cy="45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43809" y="4340396"/>
            <a:ext cx="590476" cy="53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62857" y="1172567"/>
            <a:ext cx="1790476" cy="563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2380" y="2175402"/>
            <a:ext cx="1790476" cy="55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5905" y="3161665"/>
            <a:ext cx="423672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2024-06-05T16:57:27Z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