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4" r:id="rId4"/>
    <p:sldId id="393" r:id="rId5"/>
    <p:sldId id="392" r:id="rId6"/>
    <p:sldId id="391" r:id="rId7"/>
    <p:sldId id="389" r:id="rId8"/>
    <p:sldId id="388" r:id="rId9"/>
    <p:sldId id="387" r:id="rId10"/>
    <p:sldId id="386" r:id="rId11"/>
    <p:sldId id="385" r:id="rId12"/>
    <p:sldId id="383" r:id="rId13"/>
    <p:sldId id="382" r:id="rId14"/>
    <p:sldId id="381" r:id="rId15"/>
    <p:sldId id="380" r:id="rId16"/>
    <p:sldId id="379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  <p:sldId id="363" r:id="rId32"/>
    <p:sldId id="362" r:id="rId33"/>
    <p:sldId id="360" r:id="rId34"/>
    <p:sldId id="359" r:id="rId35"/>
    <p:sldId id="358" r:id="rId36"/>
    <p:sldId id="357" r:id="rId37"/>
    <p:sldId id="356" r:id="rId38"/>
    <p:sldId id="355" r:id="rId39"/>
    <p:sldId id="353" r:id="rId40"/>
    <p:sldId id="352" r:id="rId41"/>
    <p:sldId id="351" r:id="rId42"/>
    <p:sldId id="350" r:id="rId43"/>
    <p:sldId id="349" r:id="rId44"/>
    <p:sldId id="347" r:id="rId45"/>
    <p:sldId id="346" r:id="rId46"/>
    <p:sldId id="345" r:id="rId47"/>
    <p:sldId id="344" r:id="rId48"/>
    <p:sldId id="343" r:id="rId49"/>
    <p:sldId id="342" r:id="rId50"/>
    <p:sldId id="340" r:id="rId51"/>
    <p:sldId id="339" r:id="rId52"/>
    <p:sldId id="338" r:id="rId53"/>
    <p:sldId id="337" r:id="rId54"/>
    <p:sldId id="336" r:id="rId55"/>
    <p:sldId id="334" r:id="rId56"/>
    <p:sldId id="333" r:id="rId57"/>
    <p:sldId id="332" r:id="rId58"/>
    <p:sldId id="331" r:id="rId59"/>
    <p:sldId id="330" r:id="rId60"/>
    <p:sldId id="328" r:id="rId61"/>
    <p:sldId id="327" r:id="rId62"/>
    <p:sldId id="326" r:id="rId63"/>
    <p:sldId id="325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575685" y="2565400"/>
            <a:ext cx="5231855" cy="102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124410"/>
            <a:ext cx="304762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73595"/>
            <a:ext cx="10800000" cy="16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4860" y="4253865"/>
            <a:ext cx="940244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4703445"/>
            <a:ext cx="23152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162790"/>
            <a:ext cx="304761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259020"/>
            <a:ext cx="10800000" cy="36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9755" y="4570730"/>
            <a:ext cx="22066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200701"/>
            <a:ext cx="285715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756735"/>
            <a:ext cx="10800000" cy="56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5970905"/>
            <a:ext cx="50609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456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3670967"/>
            <a:ext cx="1619047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4309426"/>
            <a:ext cx="2980952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4871535"/>
            <a:ext cx="10800000" cy="18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18227" y="5606050"/>
            <a:ext cx="3057142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280" y="2364105"/>
            <a:ext cx="45993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5930" y="3021965"/>
            <a:ext cx="61055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8571" y="3661134"/>
            <a:ext cx="6133333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8571" y="4300042"/>
            <a:ext cx="6133333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9523" y="4938950"/>
            <a:ext cx="6152380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690"/>
            <a:ext cx="10800000" cy="328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8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0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5585" y="2773045"/>
            <a:ext cx="36322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6605" y="5968365"/>
            <a:ext cx="503618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4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510"/>
            <a:ext cx="10800000" cy="444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364105"/>
            <a:ext cx="96589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3021965"/>
            <a:ext cx="101117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670131"/>
            <a:ext cx="4714285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1754505"/>
            <a:ext cx="96647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265" y="2383790"/>
            <a:ext cx="100647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619" y="3042428"/>
            <a:ext cx="9952380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7630" y="3691255"/>
            <a:ext cx="100101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349750"/>
            <a:ext cx="13614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423047"/>
            <a:ext cx="9600000" cy="38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62653"/>
            <a:ext cx="9933333" cy="3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3711575"/>
            <a:ext cx="25800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27710"/>
            <a:ext cx="10067290" cy="59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4271010"/>
            <a:ext cx="2314575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4525"/>
            <a:ext cx="10274935" cy="594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6695" y="777240"/>
            <a:ext cx="6140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390" y="6170930"/>
            <a:ext cx="459930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55" y="4201160"/>
            <a:ext cx="419290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055" y="4921250"/>
            <a:ext cx="63442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619" y="5579167"/>
            <a:ext cx="2209523" cy="3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941385"/>
            <a:ext cx="10800000" cy="620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34038"/>
            <a:ext cx="304761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3905" y="4222750"/>
            <a:ext cx="71399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415" y="2393950"/>
            <a:ext cx="91986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3023485"/>
            <a:ext cx="8190476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7415" y="4321175"/>
            <a:ext cx="93033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8790" y="4970145"/>
            <a:ext cx="32689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384425"/>
            <a:ext cx="96475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023382"/>
            <a:ext cx="9857142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10800000" cy="288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5564" y="1552715"/>
            <a:ext cx="9914285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59" y="2124472"/>
            <a:ext cx="10695238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59" y="2705758"/>
            <a:ext cx="10695238" cy="33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59" y="3287044"/>
            <a:ext cx="9333333" cy="33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3717105"/>
            <a:ext cx="10800000" cy="29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25088" y="3803011"/>
            <a:ext cx="9923809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59" y="4404359"/>
            <a:ext cx="10695238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745" y="5015230"/>
            <a:ext cx="107702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659" y="5626144"/>
            <a:ext cx="10714285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659" y="6227491"/>
            <a:ext cx="9152380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162540"/>
            <a:ext cx="9923809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271"/>
            <a:ext cx="10714285" cy="33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2372360"/>
            <a:ext cx="106762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81960"/>
            <a:ext cx="1075499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840" y="3592195"/>
            <a:ext cx="107715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201795"/>
            <a:ext cx="108134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811396"/>
            <a:ext cx="2714285" cy="33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11" grpId="0" bldLvl="0" animBg="1"/>
      <p:bldP spid="12" grpId="0" bldLvl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200877"/>
            <a:ext cx="9952380" cy="3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01495"/>
            <a:ext cx="107797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02482"/>
            <a:ext cx="10714285" cy="3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13075"/>
            <a:ext cx="107149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23161"/>
            <a:ext cx="10676190" cy="3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33500"/>
            <a:ext cx="10676190" cy="3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34303"/>
            <a:ext cx="1657142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0240"/>
            <a:ext cx="10718800" cy="59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595" y="827405"/>
            <a:ext cx="5638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7555" y="4570095"/>
            <a:ext cx="93091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085715"/>
            <a:ext cx="10327640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80720"/>
            <a:ext cx="9850120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4545" y="4932045"/>
            <a:ext cx="26924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8840" y="4932045"/>
            <a:ext cx="31242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" grpId="1" animBg="1"/>
      <p:bldP spid="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402530"/>
            <a:ext cx="10800000" cy="20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2225" y="1603375"/>
            <a:ext cx="985329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414" y="2243766"/>
            <a:ext cx="10266666" cy="39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500" y="2893695"/>
            <a:ext cx="103200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3499935"/>
            <a:ext cx="10800000" cy="6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25414" y="3595201"/>
            <a:ext cx="2095238" cy="36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9315"/>
            <a:ext cx="10800000" cy="38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80" y="685165"/>
            <a:ext cx="9565005" cy="171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2095" y="765175"/>
            <a:ext cx="5435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615" y="2422525"/>
            <a:ext cx="9562465" cy="424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1405" y="5834380"/>
            <a:ext cx="835787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6309360"/>
            <a:ext cx="56070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7875"/>
            <a:ext cx="10847070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1365"/>
            <a:ext cx="10800000" cy="6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400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735965"/>
            <a:ext cx="9870440" cy="59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6975" y="2687955"/>
            <a:ext cx="11487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9455" y="2722880"/>
            <a:ext cx="112268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155" y="3298190"/>
            <a:ext cx="10966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5415" y="3298190"/>
            <a:ext cx="111442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2145" y="4932045"/>
            <a:ext cx="9436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7670" y="4945380"/>
            <a:ext cx="11487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6030" y="5546725"/>
            <a:ext cx="76581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49640" y="5581650"/>
            <a:ext cx="31305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4" grpId="1" animBg="1"/>
      <p:bldP spid="5" grpId="1" animBg="1"/>
      <p:bldP spid="6" grpId="1" animBg="1"/>
      <p:bldP spid="7" grpId="1" animBg="1"/>
      <p:bldP spid="8" grpId="1" animBg="1"/>
      <p:bldP spid="10" grpId="1" animBg="1"/>
      <p:bldP spid="11" grpId="1" animBg="1"/>
      <p:bldP spid="12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3059455"/>
            <a:ext cx="9819047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726678"/>
            <a:ext cx="10228571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4403433"/>
            <a:ext cx="4923809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32922"/>
            <a:ext cx="9638095" cy="3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101318"/>
            <a:ext cx="10038095" cy="3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69714"/>
            <a:ext cx="3476190" cy="40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40447"/>
            <a:ext cx="9609523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107924"/>
            <a:ext cx="9980952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9830" y="3775710"/>
            <a:ext cx="101587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180" y="4443095"/>
            <a:ext cx="101619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5119888"/>
            <a:ext cx="4914285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33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133415"/>
            <a:ext cx="10800000" cy="45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972000"/>
            <a:ext cx="10800000" cy="53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563" y="5088194"/>
            <a:ext cx="8990476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944" y="5745642"/>
            <a:ext cx="1476190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3058903"/>
            <a:ext cx="1657142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716420"/>
            <a:ext cx="2876190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3735479"/>
            <a:ext cx="828571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383467"/>
            <a:ext cx="3466666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972000"/>
            <a:ext cx="10800000" cy="463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4842" y="2468372"/>
            <a:ext cx="4161904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2937" y="5098937"/>
            <a:ext cx="819047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746794"/>
            <a:ext cx="8971428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675" y="4404995"/>
            <a:ext cx="95103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5100817"/>
            <a:ext cx="600000" cy="3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1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143638"/>
            <a:ext cx="295238" cy="2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065" y="4222750"/>
            <a:ext cx="24561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2024-06-05T12:48:48Z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