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925445"/>
            <a:ext cx="73469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36905"/>
            <a:ext cx="8896350" cy="609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2077720"/>
            <a:ext cx="6350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692600"/>
            <a:ext cx="1057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5175"/>
            <a:ext cx="9919335" cy="597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573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260" y="837380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895" y="909135"/>
            <a:ext cx="10800000" cy="562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260" y="837380"/>
            <a:ext cx="10800000" cy="569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115" y="697680"/>
            <a:ext cx="10800000" cy="35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115" y="4226375"/>
            <a:ext cx="10800000" cy="2282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870" y="837380"/>
            <a:ext cx="10800000" cy="56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2553335"/>
            <a:ext cx="96177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590" y="3277870"/>
            <a:ext cx="85013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580390"/>
            <a:ext cx="9123045" cy="608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89175" y="2673350"/>
            <a:ext cx="62611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8955" y="6165850"/>
            <a:ext cx="215455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890" y="2461895"/>
            <a:ext cx="952119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1904" y="3193940"/>
            <a:ext cx="9895238" cy="4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540" y="3909060"/>
            <a:ext cx="996950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91590" y="4633595"/>
            <a:ext cx="60540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2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415" y="2467610"/>
            <a:ext cx="94284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3490" y="3143885"/>
            <a:ext cx="100736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1590" y="3896995"/>
            <a:ext cx="99447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53490" y="4601845"/>
            <a:ext cx="100158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82065" y="5310505"/>
            <a:ext cx="344551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8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6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0855" y="3127375"/>
            <a:ext cx="93275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4760" y="3867150"/>
            <a:ext cx="987869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2700" y="4592955"/>
            <a:ext cx="985012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6345" y="5278120"/>
            <a:ext cx="985266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73175" y="5984875"/>
            <a:ext cx="914082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7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050" y="2016760"/>
            <a:ext cx="11663045" cy="2820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2059443"/>
            <a:ext cx="419047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800000" cy="57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845125"/>
            <a:ext cx="10800000" cy="211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1989455"/>
            <a:ext cx="859663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2543175"/>
            <a:ext cx="9912985" cy="141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619" y="2010935"/>
            <a:ext cx="361904" cy="3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269180"/>
            <a:ext cx="10800000" cy="409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66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952646"/>
            <a:ext cx="371428" cy="37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348045"/>
            <a:ext cx="10800000" cy="415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516255"/>
            <a:ext cx="10669905" cy="614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4725670"/>
            <a:ext cx="85039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301615"/>
            <a:ext cx="9864090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2024-06-06T08:10:58Z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