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9" r:id="rId4"/>
    <p:sldId id="358" r:id="rId5"/>
    <p:sldId id="357" r:id="rId6"/>
    <p:sldId id="356" r:id="rId7"/>
    <p:sldId id="355" r:id="rId8"/>
    <p:sldId id="354" r:id="rId9"/>
    <p:sldId id="352" r:id="rId10"/>
    <p:sldId id="351" r:id="rId11"/>
    <p:sldId id="350" r:id="rId12"/>
    <p:sldId id="349" r:id="rId13"/>
    <p:sldId id="348" r:id="rId14"/>
    <p:sldId id="346" r:id="rId15"/>
    <p:sldId id="345" r:id="rId16"/>
    <p:sldId id="344" r:id="rId17"/>
    <p:sldId id="343" r:id="rId18"/>
    <p:sldId id="342" r:id="rId19"/>
    <p:sldId id="341" r:id="rId20"/>
    <p:sldId id="339" r:id="rId21"/>
    <p:sldId id="395" r:id="rId22"/>
    <p:sldId id="338" r:id="rId23"/>
    <p:sldId id="394" r:id="rId24"/>
    <p:sldId id="337" r:id="rId25"/>
    <p:sldId id="336" r:id="rId26"/>
    <p:sldId id="335" r:id="rId27"/>
    <p:sldId id="333" r:id="rId28"/>
    <p:sldId id="332" r:id="rId29"/>
    <p:sldId id="331" r:id="rId30"/>
    <p:sldId id="330" r:id="rId31"/>
    <p:sldId id="328" r:id="rId32"/>
    <p:sldId id="327" r:id="rId33"/>
    <p:sldId id="326" r:id="rId34"/>
    <p:sldId id="396" r:id="rId35"/>
    <p:sldId id="325" r:id="rId36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gs" Target="tags/tag1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0" y="2781300"/>
            <a:ext cx="7153275" cy="962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4130" y="608965"/>
            <a:ext cx="9579610" cy="6123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7640" y="688975"/>
            <a:ext cx="9530715" cy="6043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1786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615380"/>
            <a:ext cx="10800000" cy="3752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7071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31190"/>
            <a:ext cx="10738485" cy="5957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7656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70560"/>
            <a:ext cx="10765790" cy="5846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6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1340935"/>
            <a:ext cx="10800000" cy="843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2421070"/>
            <a:ext cx="10800000" cy="2755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926"/>
          <a:stretch>
            <a:fillRect/>
          </a:stretch>
        </p:blipFill>
        <p:spPr>
          <a:xfrm>
            <a:off x="551180" y="1007745"/>
            <a:ext cx="10800000" cy="4842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00750" y="2205355"/>
            <a:ext cx="627380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03885"/>
            <a:ext cx="9717405" cy="6128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832215" y="2016760"/>
            <a:ext cx="457200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86330" y="6165850"/>
            <a:ext cx="5514340" cy="4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218"/>
          <a:stretch>
            <a:fillRect/>
          </a:stretch>
        </p:blipFill>
        <p:spPr>
          <a:xfrm>
            <a:off x="551180" y="1557020"/>
            <a:ext cx="10800000" cy="3849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096"/>
          <a:stretch>
            <a:fillRect/>
          </a:stretch>
        </p:blipFill>
        <p:spPr>
          <a:xfrm>
            <a:off x="1055370" y="621030"/>
            <a:ext cx="10800000" cy="4968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058"/>
          <a:stretch>
            <a:fillRect/>
          </a:stretch>
        </p:blipFill>
        <p:spPr>
          <a:xfrm>
            <a:off x="1127125" y="1484630"/>
            <a:ext cx="10800000" cy="3512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36495" y="3573145"/>
            <a:ext cx="8890000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55370" y="4304030"/>
            <a:ext cx="2230120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3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67840" y="3252470"/>
            <a:ext cx="946150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34285" y="4244727"/>
            <a:ext cx="1295238" cy="45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44040" y="3086100"/>
            <a:ext cx="937133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00952" y="4048190"/>
            <a:ext cx="3342857" cy="495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0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34515" y="4109085"/>
            <a:ext cx="949261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4941385"/>
            <a:ext cx="10800000" cy="938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233084" y="5123261"/>
            <a:ext cx="2933333" cy="478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5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697990" y="3021330"/>
            <a:ext cx="9525635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43965" y="4013835"/>
            <a:ext cx="7381240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6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87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10330" y="4053840"/>
            <a:ext cx="650049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24761" y="5027005"/>
            <a:ext cx="1066666" cy="467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7465" y="613410"/>
            <a:ext cx="9959340" cy="4405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67425" y="1686560"/>
            <a:ext cx="2737485" cy="42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49110" y="4341495"/>
            <a:ext cx="265239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9315" y="5071110"/>
            <a:ext cx="9959340" cy="1640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374390" y="5229860"/>
            <a:ext cx="3326765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4" grpId="1" animBg="1"/>
      <p:bldP spid="6" grpId="1" animBg="1"/>
      <p:bldP spid="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81904" y="1276761"/>
            <a:ext cx="333333" cy="371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00325" y="5733415"/>
            <a:ext cx="5732780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972000"/>
            <a:ext cx="10800000" cy="4935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37280" y="1305560"/>
            <a:ext cx="654748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51805" y="2286881"/>
            <a:ext cx="1066666" cy="409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980890"/>
            <a:ext cx="10800000" cy="48017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477"/>
          <a:stretch>
            <a:fillRect/>
          </a:stretch>
        </p:blipFill>
        <p:spPr>
          <a:xfrm>
            <a:off x="1127125" y="1341120"/>
            <a:ext cx="10957560" cy="3824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594"/>
          <a:stretch>
            <a:fillRect/>
          </a:stretch>
        </p:blipFill>
        <p:spPr>
          <a:xfrm>
            <a:off x="1343025" y="1412875"/>
            <a:ext cx="10957560" cy="3970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367530" y="1738630"/>
            <a:ext cx="6010275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04925" y="2695575"/>
            <a:ext cx="2203450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445000" y="3691255"/>
            <a:ext cx="5995670" cy="48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04925" y="4667250"/>
            <a:ext cx="2212975" cy="4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1" grpId="0" bldLvl="0" animBg="1"/>
      <p:bldP spid="15" grpId="0" bldLvl="0" animBg="1"/>
      <p:bldP spid="7" grpId="1" animBg="1"/>
      <p:bldP spid="9" grpId="1" animBg="1"/>
      <p:bldP spid="11" grpId="1" animBg="1"/>
      <p:bldP spid="15" grpId="1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035" y="836930"/>
            <a:ext cx="11275695" cy="5837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7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43809" y="2192200"/>
            <a:ext cx="409523" cy="371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890" y="972000"/>
            <a:ext cx="10800000" cy="51083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26005" y="4675505"/>
            <a:ext cx="8672830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2980" y="5287645"/>
            <a:ext cx="5747385" cy="79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6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86666" y="1248240"/>
            <a:ext cx="352380" cy="381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45" y="900245"/>
            <a:ext cx="10800000" cy="2680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717105"/>
            <a:ext cx="10800000" cy="28889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1412690"/>
            <a:ext cx="10800000" cy="4069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23160" y="1557020"/>
            <a:ext cx="8547735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2980" y="2277110"/>
            <a:ext cx="10387330" cy="307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1150" y="535940"/>
            <a:ext cx="8800465" cy="6196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62</cp:revision>
  <dcterms:created xsi:type="dcterms:W3CDTF">2015-09-16T06:44:00Z</dcterms:created>
  <dcterms:modified xsi:type="dcterms:W3CDTF">2024-06-06T15:45:39Z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