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35" r:id="rId4"/>
    <p:sldId id="334" r:id="rId5"/>
    <p:sldId id="333" r:id="rId6"/>
    <p:sldId id="332" r:id="rId7"/>
    <p:sldId id="331" r:id="rId8"/>
    <p:sldId id="330" r:id="rId9"/>
    <p:sldId id="329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55595" y="2781300"/>
            <a:ext cx="6906895" cy="91376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673735"/>
            <a:ext cx="10761980" cy="60585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9605" y="260985"/>
            <a:ext cx="8608060" cy="64115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7180" y="1700980"/>
            <a:ext cx="10800000" cy="32967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1636395" y="2072640"/>
            <a:ext cx="9491345" cy="571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79170" y="3101340"/>
            <a:ext cx="10118090" cy="552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636395" y="4121150"/>
            <a:ext cx="4900930" cy="561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2" grpId="0" bldLvl="0" animBg="1"/>
      <p:bldP spid="1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196790"/>
            <a:ext cx="10800000" cy="30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7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080" y="1340935"/>
            <a:ext cx="10800000" cy="40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106295" y="1493520"/>
            <a:ext cx="8562975" cy="561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606550" y="2471420"/>
            <a:ext cx="8912225" cy="645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449070" y="3491230"/>
            <a:ext cx="9102725" cy="623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1486535" y="4580255"/>
            <a:ext cx="5970270" cy="533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2" grpId="0" bldLvl="0" animBg="1"/>
      <p:bldP spid="16" grpId="0" bldLvl="0" animBg="1"/>
      <p:bldP spid="21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744220"/>
            <a:ext cx="10567035" cy="59880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468485" y="4775200"/>
            <a:ext cx="1021715" cy="701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89405" y="5729605"/>
            <a:ext cx="5508625" cy="760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2935" y="972000"/>
            <a:ext cx="10800000" cy="5031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571750" y="4259580"/>
            <a:ext cx="5116195" cy="552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1830" y="909135"/>
            <a:ext cx="10800000" cy="522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363085" y="5309870"/>
            <a:ext cx="5191760" cy="533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025" y="621030"/>
            <a:ext cx="10549255" cy="60356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503295" y="800100"/>
            <a:ext cx="6628130" cy="711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99515" y="1856740"/>
            <a:ext cx="2303145" cy="600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063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62</cp:revision>
  <dcterms:created xsi:type="dcterms:W3CDTF">2015-09-16T06:44:00Z</dcterms:created>
  <dcterms:modified xsi:type="dcterms:W3CDTF">2024-06-05T15:52:06Z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