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0" y="2853055"/>
            <a:ext cx="5384800" cy="9791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422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2029544"/>
            <a:ext cx="419047" cy="37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306385"/>
            <a:ext cx="10800000" cy="17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64210"/>
            <a:ext cx="10328910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0135" y="6093460"/>
            <a:ext cx="618553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3110"/>
            <a:ext cx="10777220" cy="597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66455" y="2426970"/>
            <a:ext cx="69278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48335"/>
            <a:ext cx="8842375" cy="608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1365" y="2348230"/>
            <a:ext cx="774890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1625" y="3097530"/>
            <a:ext cx="81978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18615" y="3846195"/>
            <a:ext cx="815086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95120" y="4602480"/>
            <a:ext cx="813117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10360" y="5328920"/>
            <a:ext cx="815911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664970" y="6115685"/>
            <a:ext cx="66738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1" grpId="0" bldLvl="0" animBg="1"/>
      <p:bldP spid="25" grpId="0" bldLvl="0" animBg="1"/>
      <p:bldP spid="34" grpId="0" bldLvl="0" animBg="1"/>
      <p:bldP spid="4" grpId="1" animBg="1"/>
      <p:bldP spid="9" grpId="1" animBg="1"/>
      <p:bldP spid="15" grpId="1" animBg="1"/>
      <p:bldP spid="21" grpId="1" animBg="1"/>
      <p:bldP spid="25" grpId="1" animBg="1"/>
      <p:bldP spid="3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6890" y="2983230"/>
            <a:ext cx="95269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9040" y="3872865"/>
            <a:ext cx="1018540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82065" y="4805680"/>
            <a:ext cx="100323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29690" y="5795645"/>
            <a:ext cx="10109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0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935" y="1010285"/>
            <a:ext cx="11472545" cy="513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60925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5065" y="4869180"/>
            <a:ext cx="77311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42645"/>
            <a:ext cx="10801985" cy="588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2275" y="1042035"/>
            <a:ext cx="5791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305" y="5301615"/>
            <a:ext cx="857250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960110"/>
            <a:ext cx="33851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1238831"/>
            <a:ext cx="333333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12690"/>
            <a:ext cx="10800000" cy="331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4149090"/>
            <a:ext cx="40982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0400"/>
            <a:ext cx="10582910" cy="607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3305" y="1699260"/>
            <a:ext cx="59880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60" y="603885"/>
            <a:ext cx="9260205" cy="61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772735"/>
            <a:ext cx="10800000" cy="285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772920"/>
            <a:ext cx="874903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349500"/>
            <a:ext cx="9973310" cy="2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2024-06-06T11:29:07Z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