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6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5730" y="2924810"/>
            <a:ext cx="4876165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8485"/>
            <a:ext cx="987488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3840" y="782955"/>
            <a:ext cx="5734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9275"/>
            <a:ext cx="1017206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05" y="5229225"/>
            <a:ext cx="82391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873750"/>
            <a:ext cx="44831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69"/>
          <a:stretch>
            <a:fillRect/>
          </a:stretch>
        </p:blipFill>
        <p:spPr>
          <a:xfrm>
            <a:off x="767080" y="909320"/>
            <a:ext cx="10800080" cy="511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0"/>
          <a:stretch>
            <a:fillRect/>
          </a:stretch>
        </p:blipFill>
        <p:spPr>
          <a:xfrm>
            <a:off x="622935" y="1196975"/>
            <a:ext cx="10800080" cy="43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4824095"/>
            <a:ext cx="95269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5710470"/>
            <a:ext cx="4447619" cy="4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60"/>
          <a:stretch>
            <a:fillRect/>
          </a:stretch>
        </p:blipFill>
        <p:spPr>
          <a:xfrm>
            <a:off x="720090" y="653415"/>
            <a:ext cx="10277475" cy="591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1465" y="4158615"/>
            <a:ext cx="91770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923790"/>
            <a:ext cx="97110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5730240"/>
            <a:ext cx="95973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0"/>
          <a:stretch>
            <a:fillRect/>
          </a:stretch>
        </p:blipFill>
        <p:spPr>
          <a:xfrm>
            <a:off x="551180" y="1386205"/>
            <a:ext cx="10800000" cy="101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03290"/>
            <a:ext cx="10800000" cy="26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980" y="1557020"/>
            <a:ext cx="100895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2980" y="2433955"/>
            <a:ext cx="100330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3345815"/>
            <a:ext cx="99606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4221480"/>
            <a:ext cx="131254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0245"/>
            <a:ext cx="10480040" cy="604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3425190"/>
            <a:ext cx="921385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1265" y="4265295"/>
            <a:ext cx="9663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13485" y="5102860"/>
            <a:ext cx="96812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1265" y="5926455"/>
            <a:ext cx="75749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2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9752330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70" y="570230"/>
            <a:ext cx="10386060" cy="616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00370" y="835660"/>
            <a:ext cx="53213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585" y="1697990"/>
            <a:ext cx="94430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9840" y="2504440"/>
            <a:ext cx="97110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7305" y="3366770"/>
            <a:ext cx="96069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9840" y="4274820"/>
            <a:ext cx="96450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9840" y="5182235"/>
            <a:ext cx="96710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2" grpId="0" bldLvl="0" animBg="1"/>
      <p:bldP spid="15" grpId="0" animBg="1"/>
      <p:bldP spid="17" grpId="0" animBg="1"/>
      <p:bldP spid="5" grpId="1" animBg="1"/>
      <p:bldP spid="6" grpId="1" animBg="1"/>
      <p:bldP spid="8" grpId="1" animBg="1"/>
      <p:bldP spid="12" grpId="1" animBg="1"/>
      <p:bldP spid="15" grpId="1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5000"/>
            <a:ext cx="10480040" cy="609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8025" y="2138045"/>
            <a:ext cx="59436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" y="979170"/>
            <a:ext cx="11828145" cy="486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125035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5157470"/>
            <a:ext cx="285559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40740"/>
            <a:ext cx="10862945" cy="589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1889760"/>
            <a:ext cx="6388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551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4869180"/>
            <a:ext cx="87636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517515"/>
            <a:ext cx="197675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56615"/>
            <a:ext cx="10676255" cy="587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8150" y="2012950"/>
            <a:ext cx="5657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56100"/>
            <a:ext cx="10800000" cy="176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5215"/>
            <a:ext cx="10800000" cy="383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8500110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800100"/>
            <a:ext cx="5461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99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725670"/>
            <a:ext cx="87522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5445760"/>
            <a:ext cx="934974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2024-06-06T10:23:11Z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