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925445"/>
            <a:ext cx="6457315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85080"/>
            <a:ext cx="10800000" cy="3487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430" y="4365625"/>
            <a:ext cx="602996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55" y="3032760"/>
            <a:ext cx="27647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9920" y="3042285"/>
            <a:ext cx="16516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4065" y="3929380"/>
            <a:ext cx="43332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31975" y="2086610"/>
            <a:ext cx="61169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4285" y="2096413"/>
            <a:ext cx="923809" cy="4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2973074"/>
            <a:ext cx="4704761" cy="48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9920"/>
            <a:ext cx="10815320" cy="603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26"/>
          <a:stretch>
            <a:fillRect/>
          </a:stretch>
        </p:blipFill>
        <p:spPr>
          <a:xfrm>
            <a:off x="3647440" y="1269365"/>
            <a:ext cx="4824820" cy="494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719830" y="621030"/>
            <a:ext cx="5015955" cy="606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8"/>
          <a:stretch>
            <a:fillRect/>
          </a:stretch>
        </p:blipFill>
        <p:spPr>
          <a:xfrm>
            <a:off x="4367530" y="44450"/>
            <a:ext cx="3863430" cy="670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21460" y="2925445"/>
            <a:ext cx="97929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7450" y="3801745"/>
            <a:ext cx="99612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6345" y="4688205"/>
            <a:ext cx="44551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5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11325" y="2804160"/>
            <a:ext cx="94653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6665" y="3743325"/>
            <a:ext cx="100145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486090"/>
            <a:ext cx="10800000" cy="179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1233170" y="4623435"/>
            <a:ext cx="100755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56665" y="5431155"/>
            <a:ext cx="973836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51965" y="3833495"/>
            <a:ext cx="94913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265" y="4739640"/>
            <a:ext cx="99009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39047" y="5693157"/>
            <a:ext cx="761904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4850"/>
            <a:ext cx="9819005" cy="602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20330" y="1931670"/>
            <a:ext cx="78803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160" y="6093460"/>
            <a:ext cx="332295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800000" cy="454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44520" y="3841750"/>
            <a:ext cx="460629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80890"/>
            <a:ext cx="10800000" cy="443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0765" y="3802380"/>
            <a:ext cx="48113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800000" cy="44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78885" y="2023745"/>
            <a:ext cx="359156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9860" y="3877310"/>
            <a:ext cx="22929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030" y="1943735"/>
            <a:ext cx="11770995" cy="295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2125009"/>
            <a:ext cx="361904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4365625"/>
            <a:ext cx="87744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957445"/>
            <a:ext cx="9946005" cy="144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2162779"/>
            <a:ext cx="352380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196790"/>
            <a:ext cx="10800000" cy="347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2154754"/>
            <a:ext cx="352380" cy="38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5517330"/>
            <a:ext cx="10800000" cy="89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549275"/>
            <a:ext cx="9400540" cy="618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296181"/>
            <a:ext cx="323809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2024-06-06T10:14:01Z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